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91" r:id="rId2"/>
    <p:sldId id="257" r:id="rId3"/>
    <p:sldId id="260" r:id="rId4"/>
    <p:sldId id="261" r:id="rId5"/>
    <p:sldId id="262" r:id="rId6"/>
    <p:sldId id="263" r:id="rId7"/>
    <p:sldId id="264" r:id="rId8"/>
    <p:sldId id="265" r:id="rId9"/>
    <p:sldId id="267"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6" userDrawn="1">
          <p15:clr>
            <a:srgbClr val="A4A3A4"/>
          </p15:clr>
        </p15:guide>
        <p15:guide id="2" pos="840" userDrawn="1">
          <p15:clr>
            <a:srgbClr val="A4A3A4"/>
          </p15:clr>
        </p15:guide>
        <p15:guide id="3" orient="horz" pos="4152" userDrawn="1">
          <p15:clr>
            <a:srgbClr val="A4A3A4"/>
          </p15:clr>
        </p15:guide>
        <p15:guide id="4" orient="horz" pos="912" userDrawn="1">
          <p15:clr>
            <a:srgbClr val="A4A3A4"/>
          </p15:clr>
        </p15:guide>
        <p15:guide id="5" orient="horz" pos="2612" userDrawn="1">
          <p15:clr>
            <a:srgbClr val="A4A3A4"/>
          </p15:clr>
        </p15:guide>
        <p15:guide id="6" pos="168" userDrawn="1">
          <p15:clr>
            <a:srgbClr val="A4A3A4"/>
          </p15:clr>
        </p15:guide>
        <p15:guide id="7" pos="7320" userDrawn="1">
          <p15:clr>
            <a:srgbClr val="A4A3A4"/>
          </p15:clr>
        </p15:guide>
        <p15:guide id="8" orient="horz" pos="3936" userDrawn="1">
          <p15:clr>
            <a:srgbClr val="A4A3A4"/>
          </p15:clr>
        </p15:guide>
        <p15:guide id="9" orient="horz" pos="304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629B57-4524-EF7F-793E-A453AC766826}" name="Pineiro, Nayda" initials="PN" userId="S::nayda.pineiro@aig.com::edc277cc-49ba-4980-92fe-61e20c8b05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1871"/>
    <a:srgbClr val="000000"/>
    <a:srgbClr val="CDDBFB"/>
    <a:srgbClr val="C6EFFF"/>
    <a:srgbClr val="484949"/>
    <a:srgbClr val="FFB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68"/>
    <p:restoredTop sz="96327"/>
  </p:normalViewPr>
  <p:slideViewPr>
    <p:cSldViewPr snapToGrid="0" showGuides="1">
      <p:cViewPr varScale="1">
        <p:scale>
          <a:sx n="69" d="100"/>
          <a:sy n="69" d="100"/>
        </p:scale>
        <p:origin x="86" y="312"/>
      </p:cViewPr>
      <p:guideLst>
        <p:guide orient="horz" pos="456"/>
        <p:guide pos="840"/>
        <p:guide orient="horz" pos="4152"/>
        <p:guide orient="horz" pos="912"/>
        <p:guide orient="horz" pos="2612"/>
        <p:guide pos="168"/>
        <p:guide pos="7320"/>
        <p:guide orient="horz" pos="3936"/>
        <p:guide orient="horz" pos="3048"/>
      </p:guideLst>
    </p:cSldViewPr>
  </p:slideViewPr>
  <p:outlineViewPr>
    <p:cViewPr>
      <p:scale>
        <a:sx n="33" d="100"/>
        <a:sy n="33" d="100"/>
      </p:scale>
      <p:origin x="0" y="-8896"/>
    </p:cViewPr>
  </p:outlineViewPr>
  <p:notesTextViewPr>
    <p:cViewPr>
      <p:scale>
        <a:sx n="1" d="1"/>
        <a:sy n="1" d="1"/>
      </p:scale>
      <p:origin x="0" y="0"/>
    </p:cViewPr>
  </p:notesTextViewPr>
  <p:notesViewPr>
    <p:cSldViewPr snapToGrid="0" showGuides="1">
      <p:cViewPr varScale="1">
        <p:scale>
          <a:sx n="117" d="100"/>
          <a:sy n="117" d="100"/>
        </p:scale>
        <p:origin x="1912" y="1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a Kearse-Pergher" userId="2b4d3c0f-bbb5-431c-acc5-82ff8b924400" providerId="ADAL" clId="{E1C74FD9-3A3B-49A3-9AF7-88105D7ACBB7}"/>
    <pc:docChg chg="undo custSel delSld modSld">
      <pc:chgData name="Teresa Kearse-Pergher" userId="2b4d3c0f-bbb5-431c-acc5-82ff8b924400" providerId="ADAL" clId="{E1C74FD9-3A3B-49A3-9AF7-88105D7ACBB7}" dt="2024-07-26T15:05:03.807" v="66" actId="478"/>
      <pc:docMkLst>
        <pc:docMk/>
      </pc:docMkLst>
      <pc:sldChg chg="delSp modSp mod">
        <pc:chgData name="Teresa Kearse-Pergher" userId="2b4d3c0f-bbb5-431c-acc5-82ff8b924400" providerId="ADAL" clId="{E1C74FD9-3A3B-49A3-9AF7-88105D7ACBB7}" dt="2024-07-26T15:03:21.271" v="24" actId="478"/>
        <pc:sldMkLst>
          <pc:docMk/>
          <pc:sldMk cId="670031192" sldId="257"/>
        </pc:sldMkLst>
        <pc:spChg chg="del mod">
          <ac:chgData name="Teresa Kearse-Pergher" userId="2b4d3c0f-bbb5-431c-acc5-82ff8b924400" providerId="ADAL" clId="{E1C74FD9-3A3B-49A3-9AF7-88105D7ACBB7}" dt="2024-07-26T15:03:21.271" v="24" actId="478"/>
          <ac:spMkLst>
            <pc:docMk/>
            <pc:sldMk cId="670031192" sldId="257"/>
            <ac:spMk id="12" creationId="{1D013B85-2DB1-EC78-93EF-0F4EC4EA36ED}"/>
          </ac:spMkLst>
        </pc:spChg>
      </pc:sldChg>
      <pc:sldChg chg="del">
        <pc:chgData name="Teresa Kearse-Pergher" userId="2b4d3c0f-bbb5-431c-acc5-82ff8b924400" providerId="ADAL" clId="{E1C74FD9-3A3B-49A3-9AF7-88105D7ACBB7}" dt="2024-07-26T15:00:46.983" v="1" actId="47"/>
        <pc:sldMkLst>
          <pc:docMk/>
          <pc:sldMk cId="2981470940" sldId="258"/>
        </pc:sldMkLst>
      </pc:sldChg>
      <pc:sldChg chg="del">
        <pc:chgData name="Teresa Kearse-Pergher" userId="2b4d3c0f-bbb5-431c-acc5-82ff8b924400" providerId="ADAL" clId="{E1C74FD9-3A3B-49A3-9AF7-88105D7ACBB7}" dt="2024-07-26T15:01:04.318" v="2" actId="47"/>
        <pc:sldMkLst>
          <pc:docMk/>
          <pc:sldMk cId="1496492797" sldId="259"/>
        </pc:sldMkLst>
      </pc:sldChg>
      <pc:sldChg chg="delSp mod">
        <pc:chgData name="Teresa Kearse-Pergher" userId="2b4d3c0f-bbb5-431c-acc5-82ff8b924400" providerId="ADAL" clId="{E1C74FD9-3A3B-49A3-9AF7-88105D7ACBB7}" dt="2024-07-26T15:03:25.483" v="25" actId="478"/>
        <pc:sldMkLst>
          <pc:docMk/>
          <pc:sldMk cId="162831257" sldId="260"/>
        </pc:sldMkLst>
        <pc:spChg chg="del">
          <ac:chgData name="Teresa Kearse-Pergher" userId="2b4d3c0f-bbb5-431c-acc5-82ff8b924400" providerId="ADAL" clId="{E1C74FD9-3A3B-49A3-9AF7-88105D7ACBB7}" dt="2024-07-26T15:03:25.483" v="25" actId="478"/>
          <ac:spMkLst>
            <pc:docMk/>
            <pc:sldMk cId="162831257" sldId="260"/>
            <ac:spMk id="12" creationId="{B2E6AFB6-0281-698A-877C-F5B4C3D835D1}"/>
          </ac:spMkLst>
        </pc:spChg>
      </pc:sldChg>
      <pc:sldChg chg="delSp modSp mod">
        <pc:chgData name="Teresa Kearse-Pergher" userId="2b4d3c0f-bbb5-431c-acc5-82ff8b924400" providerId="ADAL" clId="{E1C74FD9-3A3B-49A3-9AF7-88105D7ACBB7}" dt="2024-07-26T15:03:46.269" v="26" actId="478"/>
        <pc:sldMkLst>
          <pc:docMk/>
          <pc:sldMk cId="2310619453" sldId="261"/>
        </pc:sldMkLst>
        <pc:spChg chg="del mod">
          <ac:chgData name="Teresa Kearse-Pergher" userId="2b4d3c0f-bbb5-431c-acc5-82ff8b924400" providerId="ADAL" clId="{E1C74FD9-3A3B-49A3-9AF7-88105D7ACBB7}" dt="2024-07-26T15:03:46.269" v="26" actId="478"/>
          <ac:spMkLst>
            <pc:docMk/>
            <pc:sldMk cId="2310619453" sldId="261"/>
            <ac:spMk id="11" creationId="{EEA6B395-A1EB-98B4-237F-3949E961EC1B}"/>
          </ac:spMkLst>
        </pc:spChg>
      </pc:sldChg>
      <pc:sldChg chg="delSp modSp mod">
        <pc:chgData name="Teresa Kearse-Pergher" userId="2b4d3c0f-bbb5-431c-acc5-82ff8b924400" providerId="ADAL" clId="{E1C74FD9-3A3B-49A3-9AF7-88105D7ACBB7}" dt="2024-07-26T15:03:52.071" v="30" actId="478"/>
        <pc:sldMkLst>
          <pc:docMk/>
          <pc:sldMk cId="1631712139" sldId="262"/>
        </pc:sldMkLst>
        <pc:spChg chg="del mod">
          <ac:chgData name="Teresa Kearse-Pergher" userId="2b4d3c0f-bbb5-431c-acc5-82ff8b924400" providerId="ADAL" clId="{E1C74FD9-3A3B-49A3-9AF7-88105D7ACBB7}" dt="2024-07-26T15:03:52.071" v="30" actId="478"/>
          <ac:spMkLst>
            <pc:docMk/>
            <pc:sldMk cId="1631712139" sldId="262"/>
            <ac:spMk id="13" creationId="{BCF4E68A-364C-A6E7-90DC-222F7874E851}"/>
          </ac:spMkLst>
        </pc:spChg>
      </pc:sldChg>
      <pc:sldChg chg="delSp modSp mod">
        <pc:chgData name="Teresa Kearse-Pergher" userId="2b4d3c0f-bbb5-431c-acc5-82ff8b924400" providerId="ADAL" clId="{E1C74FD9-3A3B-49A3-9AF7-88105D7ACBB7}" dt="2024-07-26T15:04:01.250" v="40" actId="478"/>
        <pc:sldMkLst>
          <pc:docMk/>
          <pc:sldMk cId="2336408969" sldId="263"/>
        </pc:sldMkLst>
        <pc:spChg chg="del mod">
          <ac:chgData name="Teresa Kearse-Pergher" userId="2b4d3c0f-bbb5-431c-acc5-82ff8b924400" providerId="ADAL" clId="{E1C74FD9-3A3B-49A3-9AF7-88105D7ACBB7}" dt="2024-07-26T15:04:01.250" v="40" actId="478"/>
          <ac:spMkLst>
            <pc:docMk/>
            <pc:sldMk cId="2336408969" sldId="263"/>
            <ac:spMk id="9" creationId="{01CB7886-BB67-F183-F835-F765C215D64B}"/>
          </ac:spMkLst>
        </pc:spChg>
      </pc:sldChg>
      <pc:sldChg chg="delSp modSp mod">
        <pc:chgData name="Teresa Kearse-Pergher" userId="2b4d3c0f-bbb5-431c-acc5-82ff8b924400" providerId="ADAL" clId="{E1C74FD9-3A3B-49A3-9AF7-88105D7ACBB7}" dt="2024-07-26T15:04:11.024" v="52" actId="478"/>
        <pc:sldMkLst>
          <pc:docMk/>
          <pc:sldMk cId="1754514428" sldId="264"/>
        </pc:sldMkLst>
        <pc:spChg chg="del mod">
          <ac:chgData name="Teresa Kearse-Pergher" userId="2b4d3c0f-bbb5-431c-acc5-82ff8b924400" providerId="ADAL" clId="{E1C74FD9-3A3B-49A3-9AF7-88105D7ACBB7}" dt="2024-07-26T15:04:11.024" v="52" actId="478"/>
          <ac:spMkLst>
            <pc:docMk/>
            <pc:sldMk cId="1754514428" sldId="264"/>
            <ac:spMk id="13" creationId="{078789DB-FBF4-2518-E12B-0BEFCFF78B94}"/>
          </ac:spMkLst>
        </pc:spChg>
      </pc:sldChg>
      <pc:sldChg chg="delSp modSp mod">
        <pc:chgData name="Teresa Kearse-Pergher" userId="2b4d3c0f-bbb5-431c-acc5-82ff8b924400" providerId="ADAL" clId="{E1C74FD9-3A3B-49A3-9AF7-88105D7ACBB7}" dt="2024-07-26T15:04:19.651" v="55" actId="478"/>
        <pc:sldMkLst>
          <pc:docMk/>
          <pc:sldMk cId="1514967226" sldId="265"/>
        </pc:sldMkLst>
        <pc:spChg chg="del mod">
          <ac:chgData name="Teresa Kearse-Pergher" userId="2b4d3c0f-bbb5-431c-acc5-82ff8b924400" providerId="ADAL" clId="{E1C74FD9-3A3B-49A3-9AF7-88105D7ACBB7}" dt="2024-07-26T15:04:19.651" v="55" actId="478"/>
          <ac:spMkLst>
            <pc:docMk/>
            <pc:sldMk cId="1514967226" sldId="265"/>
            <ac:spMk id="8" creationId="{612C766D-918A-FD66-54CC-D49429900A7D}"/>
          </ac:spMkLst>
        </pc:spChg>
      </pc:sldChg>
      <pc:sldChg chg="del">
        <pc:chgData name="Teresa Kearse-Pergher" userId="2b4d3c0f-bbb5-431c-acc5-82ff8b924400" providerId="ADAL" clId="{E1C74FD9-3A3B-49A3-9AF7-88105D7ACBB7}" dt="2024-07-26T15:01:34.370" v="3" actId="47"/>
        <pc:sldMkLst>
          <pc:docMk/>
          <pc:sldMk cId="3840443472" sldId="266"/>
        </pc:sldMkLst>
      </pc:sldChg>
      <pc:sldChg chg="delSp modSp mod">
        <pc:chgData name="Teresa Kearse-Pergher" userId="2b4d3c0f-bbb5-431c-acc5-82ff8b924400" providerId="ADAL" clId="{E1C74FD9-3A3B-49A3-9AF7-88105D7ACBB7}" dt="2024-07-26T15:04:27.170" v="60" actId="478"/>
        <pc:sldMkLst>
          <pc:docMk/>
          <pc:sldMk cId="997847740" sldId="267"/>
        </pc:sldMkLst>
        <pc:spChg chg="del mod">
          <ac:chgData name="Teresa Kearse-Pergher" userId="2b4d3c0f-bbb5-431c-acc5-82ff8b924400" providerId="ADAL" clId="{E1C74FD9-3A3B-49A3-9AF7-88105D7ACBB7}" dt="2024-07-26T15:04:27.170" v="60" actId="478"/>
          <ac:spMkLst>
            <pc:docMk/>
            <pc:sldMk cId="997847740" sldId="267"/>
            <ac:spMk id="5" creationId="{AB633221-25C6-08D0-CF75-D0B5E14E4224}"/>
          </ac:spMkLst>
        </pc:spChg>
      </pc:sldChg>
      <pc:sldChg chg="addSp delSp modSp mod">
        <pc:chgData name="Teresa Kearse-Pergher" userId="2b4d3c0f-bbb5-431c-acc5-82ff8b924400" providerId="ADAL" clId="{E1C74FD9-3A3B-49A3-9AF7-88105D7ACBB7}" dt="2024-07-26T15:05:03.807" v="66" actId="478"/>
        <pc:sldMkLst>
          <pc:docMk/>
          <pc:sldMk cId="379405776" sldId="268"/>
        </pc:sldMkLst>
        <pc:spChg chg="add del">
          <ac:chgData name="Teresa Kearse-Pergher" userId="2b4d3c0f-bbb5-431c-acc5-82ff8b924400" providerId="ADAL" clId="{E1C74FD9-3A3B-49A3-9AF7-88105D7ACBB7}" dt="2024-07-26T15:04:47.132" v="63" actId="478"/>
          <ac:spMkLst>
            <pc:docMk/>
            <pc:sldMk cId="379405776" sldId="268"/>
            <ac:spMk id="4" creationId="{2BEBA731-FA4B-3703-4357-2541342B0E11}"/>
          </ac:spMkLst>
        </pc:spChg>
        <pc:spChg chg="add del mod">
          <ac:chgData name="Teresa Kearse-Pergher" userId="2b4d3c0f-bbb5-431c-acc5-82ff8b924400" providerId="ADAL" clId="{E1C74FD9-3A3B-49A3-9AF7-88105D7ACBB7}" dt="2024-07-26T15:04:36.797" v="62" actId="478"/>
          <ac:spMkLst>
            <pc:docMk/>
            <pc:sldMk cId="379405776" sldId="268"/>
            <ac:spMk id="8" creationId="{19E67509-5FB4-D620-E16F-5D6B3799B7FB}"/>
          </ac:spMkLst>
        </pc:spChg>
        <pc:spChg chg="add del mod">
          <ac:chgData name="Teresa Kearse-Pergher" userId="2b4d3c0f-bbb5-431c-acc5-82ff8b924400" providerId="ADAL" clId="{E1C74FD9-3A3B-49A3-9AF7-88105D7ACBB7}" dt="2024-07-26T15:04:52.763" v="64" actId="478"/>
          <ac:spMkLst>
            <pc:docMk/>
            <pc:sldMk cId="379405776" sldId="268"/>
            <ac:spMk id="10" creationId="{74B6DC1D-1FEF-83AD-6473-2063D5F149E3}"/>
          </ac:spMkLst>
        </pc:spChg>
        <pc:spChg chg="del mod">
          <ac:chgData name="Teresa Kearse-Pergher" userId="2b4d3c0f-bbb5-431c-acc5-82ff8b924400" providerId="ADAL" clId="{E1C74FD9-3A3B-49A3-9AF7-88105D7ACBB7}" dt="2024-07-26T15:05:03.807" v="66" actId="478"/>
          <ac:spMkLst>
            <pc:docMk/>
            <pc:sldMk cId="379405776" sldId="268"/>
            <ac:spMk id="20" creationId="{8551D169-766E-CAAA-DC14-9C58C9BEE52B}"/>
          </ac:spMkLst>
        </pc:spChg>
      </pc:sldChg>
      <pc:sldChg chg="del">
        <pc:chgData name="Teresa Kearse-Pergher" userId="2b4d3c0f-bbb5-431c-acc5-82ff8b924400" providerId="ADAL" clId="{E1C74FD9-3A3B-49A3-9AF7-88105D7ACBB7}" dt="2024-07-26T15:02:21.835" v="20" actId="47"/>
        <pc:sldMkLst>
          <pc:docMk/>
          <pc:sldMk cId="2279139344" sldId="269"/>
        </pc:sldMkLst>
      </pc:sldChg>
      <pc:sldChg chg="del">
        <pc:chgData name="Teresa Kearse-Pergher" userId="2b4d3c0f-bbb5-431c-acc5-82ff8b924400" providerId="ADAL" clId="{E1C74FD9-3A3B-49A3-9AF7-88105D7ACBB7}" dt="2024-07-26T15:02:14.777" v="18" actId="47"/>
        <pc:sldMkLst>
          <pc:docMk/>
          <pc:sldMk cId="3807111703" sldId="271"/>
        </pc:sldMkLst>
      </pc:sldChg>
      <pc:sldChg chg="del">
        <pc:chgData name="Teresa Kearse-Pergher" userId="2b4d3c0f-bbb5-431c-acc5-82ff8b924400" providerId="ADAL" clId="{E1C74FD9-3A3B-49A3-9AF7-88105D7ACBB7}" dt="2024-07-26T15:02:13.604" v="17" actId="47"/>
        <pc:sldMkLst>
          <pc:docMk/>
          <pc:sldMk cId="2207918885" sldId="272"/>
        </pc:sldMkLst>
      </pc:sldChg>
      <pc:sldChg chg="del">
        <pc:chgData name="Teresa Kearse-Pergher" userId="2b4d3c0f-bbb5-431c-acc5-82ff8b924400" providerId="ADAL" clId="{E1C74FD9-3A3B-49A3-9AF7-88105D7ACBB7}" dt="2024-07-26T15:02:12.617" v="16" actId="47"/>
        <pc:sldMkLst>
          <pc:docMk/>
          <pc:sldMk cId="1277119614" sldId="273"/>
        </pc:sldMkLst>
      </pc:sldChg>
      <pc:sldChg chg="del">
        <pc:chgData name="Teresa Kearse-Pergher" userId="2b4d3c0f-bbb5-431c-acc5-82ff8b924400" providerId="ADAL" clId="{E1C74FD9-3A3B-49A3-9AF7-88105D7ACBB7}" dt="2024-07-26T15:02:10.733" v="15" actId="47"/>
        <pc:sldMkLst>
          <pc:docMk/>
          <pc:sldMk cId="3003288492" sldId="274"/>
        </pc:sldMkLst>
      </pc:sldChg>
      <pc:sldChg chg="del">
        <pc:chgData name="Teresa Kearse-Pergher" userId="2b4d3c0f-bbb5-431c-acc5-82ff8b924400" providerId="ADAL" clId="{E1C74FD9-3A3B-49A3-9AF7-88105D7ACBB7}" dt="2024-07-26T15:02:08.334" v="13" actId="47"/>
        <pc:sldMkLst>
          <pc:docMk/>
          <pc:sldMk cId="1884543178" sldId="276"/>
        </pc:sldMkLst>
      </pc:sldChg>
      <pc:sldChg chg="del">
        <pc:chgData name="Teresa Kearse-Pergher" userId="2b4d3c0f-bbb5-431c-acc5-82ff8b924400" providerId="ADAL" clId="{E1C74FD9-3A3B-49A3-9AF7-88105D7ACBB7}" dt="2024-07-26T15:02:06.268" v="11" actId="47"/>
        <pc:sldMkLst>
          <pc:docMk/>
          <pc:sldMk cId="1857743072" sldId="282"/>
        </pc:sldMkLst>
      </pc:sldChg>
      <pc:sldChg chg="del">
        <pc:chgData name="Teresa Kearse-Pergher" userId="2b4d3c0f-bbb5-431c-acc5-82ff8b924400" providerId="ADAL" clId="{E1C74FD9-3A3B-49A3-9AF7-88105D7ACBB7}" dt="2024-07-26T15:02:04.099" v="10" actId="47"/>
        <pc:sldMkLst>
          <pc:docMk/>
          <pc:sldMk cId="130953962" sldId="283"/>
        </pc:sldMkLst>
      </pc:sldChg>
      <pc:sldChg chg="del">
        <pc:chgData name="Teresa Kearse-Pergher" userId="2b4d3c0f-bbb5-431c-acc5-82ff8b924400" providerId="ADAL" clId="{E1C74FD9-3A3B-49A3-9AF7-88105D7ACBB7}" dt="2024-07-26T15:02:03.212" v="9" actId="47"/>
        <pc:sldMkLst>
          <pc:docMk/>
          <pc:sldMk cId="3069206299" sldId="284"/>
        </pc:sldMkLst>
      </pc:sldChg>
      <pc:sldChg chg="del">
        <pc:chgData name="Teresa Kearse-Pergher" userId="2b4d3c0f-bbb5-431c-acc5-82ff8b924400" providerId="ADAL" clId="{E1C74FD9-3A3B-49A3-9AF7-88105D7ACBB7}" dt="2024-07-26T15:02:01.089" v="8" actId="47"/>
        <pc:sldMkLst>
          <pc:docMk/>
          <pc:sldMk cId="2073296786" sldId="285"/>
        </pc:sldMkLst>
      </pc:sldChg>
      <pc:sldChg chg="del">
        <pc:chgData name="Teresa Kearse-Pergher" userId="2b4d3c0f-bbb5-431c-acc5-82ff8b924400" providerId="ADAL" clId="{E1C74FD9-3A3B-49A3-9AF7-88105D7ACBB7}" dt="2024-07-26T15:01:59.616" v="7" actId="47"/>
        <pc:sldMkLst>
          <pc:docMk/>
          <pc:sldMk cId="673040747" sldId="286"/>
        </pc:sldMkLst>
      </pc:sldChg>
      <pc:sldChg chg="del">
        <pc:chgData name="Teresa Kearse-Pergher" userId="2b4d3c0f-bbb5-431c-acc5-82ff8b924400" providerId="ADAL" clId="{E1C74FD9-3A3B-49A3-9AF7-88105D7ACBB7}" dt="2024-07-26T15:01:59.099" v="6" actId="47"/>
        <pc:sldMkLst>
          <pc:docMk/>
          <pc:sldMk cId="266952464" sldId="287"/>
        </pc:sldMkLst>
      </pc:sldChg>
      <pc:sldChg chg="del">
        <pc:chgData name="Teresa Kearse-Pergher" userId="2b4d3c0f-bbb5-431c-acc5-82ff8b924400" providerId="ADAL" clId="{E1C74FD9-3A3B-49A3-9AF7-88105D7ACBB7}" dt="2024-07-26T15:01:58.582" v="5" actId="47"/>
        <pc:sldMkLst>
          <pc:docMk/>
          <pc:sldMk cId="2259494562" sldId="288"/>
        </pc:sldMkLst>
      </pc:sldChg>
      <pc:sldChg chg="del">
        <pc:chgData name="Teresa Kearse-Pergher" userId="2b4d3c0f-bbb5-431c-acc5-82ff8b924400" providerId="ADAL" clId="{E1C74FD9-3A3B-49A3-9AF7-88105D7ACBB7}" dt="2024-07-26T15:01:57.493" v="4" actId="47"/>
        <pc:sldMkLst>
          <pc:docMk/>
          <pc:sldMk cId="1572313553" sldId="289"/>
        </pc:sldMkLst>
      </pc:sldChg>
      <pc:sldChg chg="delSp mod">
        <pc:chgData name="Teresa Kearse-Pergher" userId="2b4d3c0f-bbb5-431c-acc5-82ff8b924400" providerId="ADAL" clId="{E1C74FD9-3A3B-49A3-9AF7-88105D7ACBB7}" dt="2024-07-26T15:00:19.066" v="0" actId="478"/>
        <pc:sldMkLst>
          <pc:docMk/>
          <pc:sldMk cId="1804437882" sldId="291"/>
        </pc:sldMkLst>
        <pc:picChg chg="del">
          <ac:chgData name="Teresa Kearse-Pergher" userId="2b4d3c0f-bbb5-431c-acc5-82ff8b924400" providerId="ADAL" clId="{E1C74FD9-3A3B-49A3-9AF7-88105D7ACBB7}" dt="2024-07-26T15:00:19.066" v="0" actId="478"/>
          <ac:picMkLst>
            <pc:docMk/>
            <pc:sldMk cId="1804437882" sldId="291"/>
            <ac:picMk id="8" creationId="{6A106F1F-050B-5E6A-DCAA-94C8A079FF5C}"/>
          </ac:picMkLst>
        </pc:picChg>
      </pc:sldChg>
      <pc:sldChg chg="del">
        <pc:chgData name="Teresa Kearse-Pergher" userId="2b4d3c0f-bbb5-431c-acc5-82ff8b924400" providerId="ADAL" clId="{E1C74FD9-3A3B-49A3-9AF7-88105D7ACBB7}" dt="2024-07-26T15:02:15.982" v="19" actId="47"/>
        <pc:sldMkLst>
          <pc:docMk/>
          <pc:sldMk cId="696649527" sldId="293"/>
        </pc:sldMkLst>
      </pc:sldChg>
      <pc:sldChg chg="del">
        <pc:chgData name="Teresa Kearse-Pergher" userId="2b4d3c0f-bbb5-431c-acc5-82ff8b924400" providerId="ADAL" clId="{E1C74FD9-3A3B-49A3-9AF7-88105D7ACBB7}" dt="2024-07-26T15:02:09.512" v="14" actId="47"/>
        <pc:sldMkLst>
          <pc:docMk/>
          <pc:sldMk cId="2691521110" sldId="294"/>
        </pc:sldMkLst>
      </pc:sldChg>
      <pc:sldChg chg="del">
        <pc:chgData name="Teresa Kearse-Pergher" userId="2b4d3c0f-bbb5-431c-acc5-82ff8b924400" providerId="ADAL" clId="{E1C74FD9-3A3B-49A3-9AF7-88105D7ACBB7}" dt="2024-07-26T15:02:07.855" v="12" actId="47"/>
        <pc:sldMkLst>
          <pc:docMk/>
          <pc:sldMk cId="1369687326" sldId="2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501A9B-EAB2-5941-B1F3-5B6B8A14B2B1}" type="datetimeFigureOut">
              <a:rPr lang="en-US" smtClean="0"/>
              <a:t>7/26/2024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9360F-340B-8149-A572-D74190E908E5}" type="slidenum">
              <a:rPr lang="en-US" smtClean="0"/>
              <a:t>‹#›</a:t>
            </a:fld>
            <a:endParaRPr lang="en-US" dirty="0"/>
          </a:p>
        </p:txBody>
      </p:sp>
    </p:spTree>
    <p:extLst>
      <p:ext uri="{BB962C8B-B14F-4D97-AF65-F5344CB8AC3E}">
        <p14:creationId xmlns:p14="http://schemas.microsoft.com/office/powerpoint/2010/main" val="1972830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cs typeface="Arial" pitchFamily="34" charset="0"/>
              </a:rPr>
              <a:t>Thanks for coming to my seminar on Social Security. Today, we</a:t>
            </a:r>
            <a:r>
              <a:rPr lang="ja-JP" altLang="en-US">
                <a:latin typeface="Arial" pitchFamily="34" charset="0"/>
                <a:cs typeface="Arial" pitchFamily="34" charset="0"/>
              </a:rPr>
              <a:t>’</a:t>
            </a:r>
            <a:r>
              <a:rPr lang="en-US" altLang="ja-JP" dirty="0">
                <a:latin typeface="Arial" pitchFamily="34" charset="0"/>
                <a:cs typeface="Arial" pitchFamily="34" charset="0"/>
              </a:rPr>
              <a:t>ll highlight what you need to know to help maximize the amount of retirement income you receive from Social Security. </a:t>
            </a:r>
            <a:endParaRPr lang="en-US" alt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0799360F-340B-8149-A572-D74190E908E5}" type="slidenum">
              <a:rPr lang="en-US" smtClean="0"/>
              <a:t>1</a:t>
            </a:fld>
            <a:endParaRPr lang="en-US" dirty="0"/>
          </a:p>
        </p:txBody>
      </p:sp>
    </p:spTree>
    <p:extLst>
      <p:ext uri="{BB962C8B-B14F-4D97-AF65-F5344CB8AC3E}">
        <p14:creationId xmlns:p14="http://schemas.microsoft.com/office/powerpoint/2010/main" val="1290645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cs typeface="Arial" pitchFamily="34" charset="0"/>
              </a:rPr>
              <a:t>First, you should take a few minutes to estimate your Social Security benefits and see how that relates to your retirement income needs and goals. </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Start by determining how much income you</a:t>
            </a:r>
            <a:r>
              <a:rPr lang="ja-JP" altLang="en-US">
                <a:latin typeface="Arial" pitchFamily="34" charset="0"/>
                <a:cs typeface="Arial" pitchFamily="34" charset="0"/>
              </a:rPr>
              <a:t>’</a:t>
            </a:r>
            <a:r>
              <a:rPr lang="en-US" altLang="ja-JP" dirty="0">
                <a:latin typeface="Arial" pitchFamily="34" charset="0"/>
                <a:cs typeface="Arial" pitchFamily="34" charset="0"/>
              </a:rPr>
              <a:t>ll need to retire. Many financial experts estimate that you’ll need at least 70-80% of your current annual income to maintain your lifestyle in retirement. </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To get an idea of how much guaranteed income Social Security can provide, use the online calculator on the Social Security website (www.ssa.gov/estimator). Input your personal information and Social Security card number and you’ll </a:t>
            </a:r>
            <a:r>
              <a:rPr lang="en-US" altLang="ja-JP" dirty="0">
                <a:latin typeface="Arial" pitchFamily="34" charset="0"/>
                <a:cs typeface="Arial" pitchFamily="34" charset="0"/>
              </a:rPr>
              <a:t>get the most recent updates of how much you’ll receive at age 62, Full Retirement Age and age 70. These numbers will help you determine if it makes sense to delay or start Social Security right away. </a:t>
            </a:r>
            <a:endParaRPr lang="en-US" altLang="en-US" dirty="0">
              <a:latin typeface="Arial" pitchFamily="34" charset="0"/>
              <a:cs typeface="Arial"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0799360F-340B-8149-A572-D74190E908E5}" type="slidenum">
              <a:rPr lang="en-US" smtClean="0"/>
              <a:t>10</a:t>
            </a:fld>
            <a:endParaRPr lang="en-US" dirty="0"/>
          </a:p>
        </p:txBody>
      </p:sp>
    </p:spTree>
    <p:extLst>
      <p:ext uri="{BB962C8B-B14F-4D97-AF65-F5344CB8AC3E}">
        <p14:creationId xmlns:p14="http://schemas.microsoft.com/office/powerpoint/2010/main" val="3788724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cs typeface="Arial" pitchFamily="34" charset="0"/>
              </a:rPr>
              <a:t>Choosing when to start Social Security payments may be one of the most important decisions you make in the retirement income planning process. </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It can have a significant impact on how much guaranteed income you and your spouse receive </a:t>
            </a:r>
            <a:r>
              <a:rPr lang="en-US" altLang="en-US" i="1" dirty="0">
                <a:latin typeface="Arial" pitchFamily="34" charset="0"/>
                <a:cs typeface="Arial" pitchFamily="34" charset="0"/>
              </a:rPr>
              <a:t>for life</a:t>
            </a:r>
            <a:r>
              <a:rPr lang="en-US" altLang="en-US" dirty="0">
                <a:latin typeface="Arial" pitchFamily="34" charset="0"/>
                <a:cs typeface="Arial" pitchFamily="34" charset="0"/>
              </a:rPr>
              <a:t>! </a:t>
            </a:r>
          </a:p>
        </p:txBody>
      </p:sp>
      <p:sp>
        <p:nvSpPr>
          <p:cNvPr id="4" name="Slide Number Placeholder 3"/>
          <p:cNvSpPr>
            <a:spLocks noGrp="1"/>
          </p:cNvSpPr>
          <p:nvPr>
            <p:ph type="sldNum" sz="quarter" idx="5"/>
          </p:nvPr>
        </p:nvSpPr>
        <p:spPr/>
        <p:txBody>
          <a:bodyPr/>
          <a:lstStyle/>
          <a:p>
            <a:fld id="{0799360F-340B-8149-A572-D74190E908E5}" type="slidenum">
              <a:rPr lang="en-US" smtClean="0"/>
              <a:t>2</a:t>
            </a:fld>
            <a:endParaRPr lang="en-US" dirty="0"/>
          </a:p>
        </p:txBody>
      </p:sp>
    </p:spTree>
    <p:extLst>
      <p:ext uri="{BB962C8B-B14F-4D97-AF65-F5344CB8AC3E}">
        <p14:creationId xmlns:p14="http://schemas.microsoft.com/office/powerpoint/2010/main" val="3782796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dirty="0">
                <a:latin typeface="Arial" pitchFamily="34" charset="0"/>
                <a:cs typeface="Arial" pitchFamily="34" charset="0"/>
              </a:rPr>
              <a:t>The first step in maximizing your Social Security benefits is to know your options and understand how they work. When it comes to taking benefits from Social Security, you have 5 main options: </a:t>
            </a:r>
          </a:p>
          <a:p>
            <a:endParaRPr lang="en-US" altLang="en-US" sz="1100" dirty="0">
              <a:latin typeface="Arial" pitchFamily="34" charset="0"/>
              <a:cs typeface="Arial" pitchFamily="34" charset="0"/>
            </a:endParaRPr>
          </a:p>
          <a:p>
            <a:pPr marL="513513" lvl="1" indent="-248366">
              <a:buFont typeface="Calibri" pitchFamily="34" charset="0"/>
              <a:buAutoNum type="arabicPeriod"/>
            </a:pPr>
            <a:r>
              <a:rPr lang="en-US" altLang="en-US" sz="1100" b="1" dirty="0">
                <a:latin typeface="Arial" pitchFamily="34" charset="0"/>
                <a:ea typeface="Arial" pitchFamily="34" charset="0"/>
                <a:cs typeface="Arial" pitchFamily="34" charset="0"/>
              </a:rPr>
              <a:t>Take early payments between ages 62-66, depending upon your year of birth</a:t>
            </a:r>
          </a:p>
          <a:p>
            <a:pPr marL="513513" lvl="1" indent="-248366">
              <a:buFont typeface="Calibri" pitchFamily="34" charset="0"/>
              <a:buAutoNum type="arabicPeriod"/>
            </a:pPr>
            <a:r>
              <a:rPr lang="en-US" altLang="en-US" sz="1100" b="1" dirty="0">
                <a:latin typeface="Arial" pitchFamily="34" charset="0"/>
                <a:ea typeface="Arial" pitchFamily="34" charset="0"/>
                <a:cs typeface="Arial" pitchFamily="34" charset="0"/>
              </a:rPr>
              <a:t>Start benefits at Full Retirement Age.</a:t>
            </a:r>
            <a:r>
              <a:rPr lang="en-US" altLang="en-US" sz="1100" dirty="0">
                <a:latin typeface="Arial" pitchFamily="34" charset="0"/>
                <a:ea typeface="Arial" pitchFamily="34" charset="0"/>
                <a:cs typeface="Arial" pitchFamily="34" charset="0"/>
              </a:rPr>
              <a:t> This is the age that you</a:t>
            </a:r>
            <a:r>
              <a:rPr lang="ja-JP" altLang="en-US" sz="1100">
                <a:latin typeface="Arial" pitchFamily="34" charset="0"/>
                <a:ea typeface="MS PGothic" pitchFamily="34" charset="-128"/>
                <a:cs typeface="Arial" pitchFamily="34" charset="0"/>
              </a:rPr>
              <a:t>’</a:t>
            </a:r>
            <a:r>
              <a:rPr lang="en-US" altLang="ja-JP" sz="1100" dirty="0">
                <a:latin typeface="Arial" pitchFamily="34" charset="0"/>
                <a:ea typeface="MS PGothic" pitchFamily="34" charset="-128"/>
                <a:cs typeface="Arial" pitchFamily="34" charset="0"/>
              </a:rPr>
              <a:t>ll receive full benefits from Social Security. The Full Retirement Age ranges from age 66-67, depending on your date of birth. The older you are, the sooner you</a:t>
            </a:r>
            <a:r>
              <a:rPr lang="ja-JP" altLang="en-US" sz="1100">
                <a:latin typeface="Arial" pitchFamily="34" charset="0"/>
                <a:ea typeface="MS PGothic" pitchFamily="34" charset="-128"/>
                <a:cs typeface="Arial" pitchFamily="34" charset="0"/>
              </a:rPr>
              <a:t>’</a:t>
            </a:r>
            <a:r>
              <a:rPr lang="en-US" altLang="ja-JP" sz="1100" dirty="0">
                <a:latin typeface="Arial" pitchFamily="34" charset="0"/>
                <a:ea typeface="MS PGothic" pitchFamily="34" charset="-128"/>
                <a:cs typeface="Arial" pitchFamily="34" charset="0"/>
              </a:rPr>
              <a:t>ll be able to access full benefits. As you can see from this table, for people in their fifties and sixties, their Full Retirement Age is between 66 and 67 years old. </a:t>
            </a:r>
          </a:p>
          <a:p>
            <a:pPr marL="513513" lvl="1" indent="-248366">
              <a:buFont typeface="Calibri" pitchFamily="34" charset="0"/>
              <a:buAutoNum type="arabicPeriod"/>
            </a:pPr>
            <a:r>
              <a:rPr lang="en-US" altLang="en-US" sz="1100" b="1" dirty="0">
                <a:latin typeface="Arial" pitchFamily="34" charset="0"/>
                <a:ea typeface="Arial" pitchFamily="34" charset="0"/>
                <a:cs typeface="Arial" pitchFamily="34" charset="0"/>
              </a:rPr>
              <a:t>Delay and get even more.</a:t>
            </a:r>
            <a:r>
              <a:rPr lang="en-US" altLang="en-US" sz="1100" dirty="0">
                <a:latin typeface="Arial" pitchFamily="34" charset="0"/>
                <a:ea typeface="Arial" pitchFamily="34" charset="0"/>
                <a:cs typeface="Arial" pitchFamily="34" charset="0"/>
              </a:rPr>
              <a:t> By waiting until after your Full Retirement Age to take benefits, you</a:t>
            </a:r>
            <a:r>
              <a:rPr lang="ja-JP" altLang="en-US" sz="1100">
                <a:latin typeface="Arial" pitchFamily="34" charset="0"/>
                <a:ea typeface="MS PGothic" pitchFamily="34" charset="-128"/>
                <a:cs typeface="Arial" pitchFamily="34" charset="0"/>
              </a:rPr>
              <a:t>’</a:t>
            </a:r>
            <a:r>
              <a:rPr lang="en-US" altLang="ja-JP" sz="1100" dirty="0">
                <a:latin typeface="Arial" pitchFamily="34" charset="0"/>
                <a:ea typeface="MS PGothic" pitchFamily="34" charset="-128"/>
                <a:cs typeface="Arial" pitchFamily="34" charset="0"/>
              </a:rPr>
              <a:t>ll be able to increase your benefits even more. We</a:t>
            </a:r>
            <a:r>
              <a:rPr lang="ja-JP" altLang="en-US" sz="1100">
                <a:latin typeface="Arial" pitchFamily="34" charset="0"/>
                <a:ea typeface="MS PGothic" pitchFamily="34" charset="-128"/>
                <a:cs typeface="Arial" pitchFamily="34" charset="0"/>
              </a:rPr>
              <a:t>’</a:t>
            </a:r>
            <a:r>
              <a:rPr lang="en-US" altLang="ja-JP" sz="1100" dirty="0">
                <a:latin typeface="Arial" pitchFamily="34" charset="0"/>
                <a:ea typeface="MS PGothic" pitchFamily="34" charset="-128"/>
                <a:cs typeface="Arial" pitchFamily="34" charset="0"/>
              </a:rPr>
              <a:t>ll discuss how that works in a later slide.</a:t>
            </a:r>
          </a:p>
          <a:p>
            <a:pPr marL="513513" lvl="1" indent="-248366">
              <a:buFont typeface="Calibri" pitchFamily="34" charset="0"/>
              <a:buAutoNum type="arabicPeriod"/>
            </a:pPr>
            <a:r>
              <a:rPr lang="en-US" altLang="en-US" sz="1100" b="1" dirty="0">
                <a:latin typeface="Arial" pitchFamily="34" charset="0"/>
                <a:ea typeface="Arial" pitchFamily="34" charset="0"/>
                <a:cs typeface="Arial" pitchFamily="34" charset="0"/>
              </a:rPr>
              <a:t>Capitalize on spousal benefits. </a:t>
            </a:r>
            <a:r>
              <a:rPr lang="en-US" altLang="en-US" sz="1100" dirty="0">
                <a:latin typeface="Arial" pitchFamily="34" charset="0"/>
                <a:ea typeface="Arial" pitchFamily="34" charset="0"/>
                <a:cs typeface="Arial" pitchFamily="34" charset="0"/>
              </a:rPr>
              <a:t>If you</a:t>
            </a:r>
            <a:r>
              <a:rPr lang="ja-JP" altLang="en-US" sz="1100">
                <a:latin typeface="Arial" pitchFamily="34" charset="0"/>
                <a:ea typeface="MS PGothic" pitchFamily="34" charset="-128"/>
                <a:cs typeface="Arial" pitchFamily="34" charset="0"/>
              </a:rPr>
              <a:t>’</a:t>
            </a:r>
            <a:r>
              <a:rPr lang="en-US" altLang="ja-JP" sz="1100" dirty="0">
                <a:latin typeface="Arial" pitchFamily="34" charset="0"/>
                <a:ea typeface="MS PGothic" pitchFamily="34" charset="-128"/>
                <a:cs typeface="Arial" pitchFamily="34" charset="0"/>
              </a:rPr>
              <a:t>re married, you may be eligible to receive a spousal benefit—even if you are not entitled to any Social Security benefit based on your own earnings record.  </a:t>
            </a:r>
          </a:p>
          <a:p>
            <a:pPr marL="513513" lvl="1" indent="-248366">
              <a:buFont typeface="Calibri" pitchFamily="34" charset="0"/>
              <a:buAutoNum type="arabicPeriod"/>
            </a:pPr>
            <a:r>
              <a:rPr lang="en-US" altLang="en-US" sz="1100" b="1" dirty="0">
                <a:latin typeface="Arial" pitchFamily="34" charset="0"/>
                <a:ea typeface="Arial" pitchFamily="34" charset="0"/>
                <a:cs typeface="Arial" pitchFamily="34" charset="0"/>
              </a:rPr>
              <a:t>Enhance survivor income. </a:t>
            </a:r>
            <a:r>
              <a:rPr lang="en-US" altLang="en-US" sz="1100" dirty="0">
                <a:latin typeface="Arial" pitchFamily="34" charset="0"/>
                <a:ea typeface="Arial" pitchFamily="34" charset="0"/>
                <a:cs typeface="Arial" pitchFamily="34" charset="0"/>
              </a:rPr>
              <a:t>Finally, it</a:t>
            </a:r>
            <a:r>
              <a:rPr lang="ja-JP" altLang="en-US" sz="1100">
                <a:latin typeface="Arial" pitchFamily="34" charset="0"/>
                <a:ea typeface="MS PGothic" pitchFamily="34" charset="-128"/>
                <a:cs typeface="Arial" pitchFamily="34" charset="0"/>
              </a:rPr>
              <a:t>’</a:t>
            </a:r>
            <a:r>
              <a:rPr lang="en-US" altLang="ja-JP" sz="1100" dirty="0">
                <a:latin typeface="Arial" pitchFamily="34" charset="0"/>
                <a:ea typeface="MS PGothic" pitchFamily="34" charset="-128"/>
                <a:cs typeface="Arial" pitchFamily="34" charset="0"/>
              </a:rPr>
              <a:t>s important to consider survivor benefits in managing your Social Security benefits. By delaying payments until age 70, you may be able to increase the amount your spouse receives once you pass away. </a:t>
            </a:r>
          </a:p>
          <a:p>
            <a:endParaRPr lang="en-US" altLang="en-US" sz="1100" dirty="0">
              <a:latin typeface="Arial" pitchFamily="34" charset="0"/>
              <a:cs typeface="Arial" pitchFamily="34" charset="0"/>
            </a:endParaRPr>
          </a:p>
          <a:p>
            <a:r>
              <a:rPr lang="en-US" altLang="en-US" sz="1100" dirty="0">
                <a:latin typeface="Arial" pitchFamily="34" charset="0"/>
                <a:cs typeface="Arial" pitchFamily="34" charset="0"/>
              </a:rPr>
              <a:t>With most of these options, the later you claim, the more you can receive from Social Security!</a:t>
            </a:r>
          </a:p>
          <a:p>
            <a:endParaRPr lang="en-US" altLang="en-US" dirty="0">
              <a:latin typeface="Arial" pitchFamily="34" charset="0"/>
              <a:cs typeface="Arial" pitchFamily="34" charset="0"/>
            </a:endParaRPr>
          </a:p>
          <a:p>
            <a:endParaRPr lang="en-US" altLang="en-US" dirty="0">
              <a:latin typeface="Arial" pitchFamily="34" charset="0"/>
              <a:cs typeface="Arial"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0799360F-340B-8149-A572-D74190E908E5}" type="slidenum">
              <a:rPr lang="en-US" smtClean="0"/>
              <a:t>3</a:t>
            </a:fld>
            <a:endParaRPr lang="en-US" dirty="0"/>
          </a:p>
        </p:txBody>
      </p:sp>
    </p:spTree>
    <p:extLst>
      <p:ext uri="{BB962C8B-B14F-4D97-AF65-F5344CB8AC3E}">
        <p14:creationId xmlns:p14="http://schemas.microsoft.com/office/powerpoint/2010/main" val="2138570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cs typeface="Arial" pitchFamily="34" charset="0"/>
              </a:rPr>
              <a:t>Your first option is to take benefits early. Social Security can begin as early as age 62, but workers’ benefits will be reduced by as much as 30%, depending on your Full Retirement Age. As you can see from this table, the earlier you take payments in relation to your Full Retirement Age, the bigger your reduction. </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For example, if you begin benefits at age 62 and your Full Retirement Age is 66, your $1,000 benefit will be reduced 25% to $750. If your Full Retirement Age is even later at age 67, your $1,000 benefit will drop 30% to $700! </a:t>
            </a:r>
          </a:p>
          <a:p>
            <a:endParaRPr lang="en-US" dirty="0"/>
          </a:p>
          <a:p>
            <a:endParaRPr lang="en-US" dirty="0"/>
          </a:p>
        </p:txBody>
      </p:sp>
      <p:sp>
        <p:nvSpPr>
          <p:cNvPr id="4" name="Slide Number Placeholder 3"/>
          <p:cNvSpPr>
            <a:spLocks noGrp="1"/>
          </p:cNvSpPr>
          <p:nvPr>
            <p:ph type="sldNum" sz="quarter" idx="5"/>
          </p:nvPr>
        </p:nvSpPr>
        <p:spPr/>
        <p:txBody>
          <a:bodyPr/>
          <a:lstStyle/>
          <a:p>
            <a:fld id="{0799360F-340B-8149-A572-D74190E908E5}" type="slidenum">
              <a:rPr lang="en-US" smtClean="0"/>
              <a:t>4</a:t>
            </a:fld>
            <a:endParaRPr lang="en-US" dirty="0"/>
          </a:p>
        </p:txBody>
      </p:sp>
    </p:spTree>
    <p:extLst>
      <p:ext uri="{BB962C8B-B14F-4D97-AF65-F5344CB8AC3E}">
        <p14:creationId xmlns:p14="http://schemas.microsoft.com/office/powerpoint/2010/main" val="473986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20000"/>
              </a:spcBef>
              <a:spcAft>
                <a:spcPct val="20000"/>
              </a:spcAft>
            </a:pPr>
            <a:r>
              <a:rPr lang="en-US" altLang="en-US" dirty="0">
                <a:latin typeface="Arial" pitchFamily="34" charset="0"/>
                <a:cs typeface="Arial" pitchFamily="34" charset="0"/>
              </a:rPr>
              <a:t>The second option is to start benefits at Full Retirement Age. By claiming at Full Retirement Age or later, you</a:t>
            </a:r>
            <a:r>
              <a:rPr lang="ja-JP" altLang="en-US">
                <a:latin typeface="Arial" pitchFamily="34" charset="0"/>
                <a:cs typeface="Arial" pitchFamily="34" charset="0"/>
              </a:rPr>
              <a:t>’</a:t>
            </a:r>
            <a:r>
              <a:rPr lang="en-US" altLang="ja-JP" dirty="0">
                <a:latin typeface="Arial" pitchFamily="34" charset="0"/>
                <a:cs typeface="Arial" pitchFamily="34" charset="0"/>
              </a:rPr>
              <a:t>ll be able to receive 100% or more of your Social Security benefits. </a:t>
            </a:r>
          </a:p>
          <a:p>
            <a:pPr eaLnBrk="1" hangingPunct="1">
              <a:spcBef>
                <a:spcPct val="20000"/>
              </a:spcBef>
              <a:spcAft>
                <a:spcPct val="20000"/>
              </a:spcAft>
            </a:pPr>
            <a:endParaRPr lang="en-US" altLang="en-US" dirty="0">
              <a:latin typeface="Arial" pitchFamily="34" charset="0"/>
              <a:cs typeface="Arial" pitchFamily="34" charset="0"/>
            </a:endParaRPr>
          </a:p>
          <a:p>
            <a:pPr eaLnBrk="1" hangingPunct="1">
              <a:spcBef>
                <a:spcPct val="20000"/>
              </a:spcBef>
              <a:spcAft>
                <a:spcPct val="20000"/>
              </a:spcAft>
            </a:pPr>
            <a:r>
              <a:rPr lang="en-US" altLang="en-US" dirty="0">
                <a:latin typeface="Arial" pitchFamily="34" charset="0"/>
                <a:cs typeface="Arial" pitchFamily="34" charset="0"/>
              </a:rPr>
              <a:t>Plus, you</a:t>
            </a:r>
            <a:r>
              <a:rPr lang="ja-JP" altLang="en-US">
                <a:latin typeface="Arial" pitchFamily="34" charset="0"/>
                <a:cs typeface="Arial" pitchFamily="34" charset="0"/>
              </a:rPr>
              <a:t>’</a:t>
            </a:r>
            <a:r>
              <a:rPr lang="en-US" altLang="ja-JP" dirty="0">
                <a:latin typeface="Arial" pitchFamily="34" charset="0"/>
                <a:cs typeface="Arial" pitchFamily="34" charset="0"/>
              </a:rPr>
              <a:t>ll have the opportunity to add more earnings to your work record. Social Security benefits are based on the average of your highest 35 years of earnings up to a maximum amount. If you haven</a:t>
            </a:r>
            <a:r>
              <a:rPr lang="ja-JP" altLang="en-US">
                <a:latin typeface="Arial" pitchFamily="34" charset="0"/>
                <a:cs typeface="Arial" pitchFamily="34" charset="0"/>
              </a:rPr>
              <a:t>’</a:t>
            </a:r>
            <a:r>
              <a:rPr lang="en-US" altLang="ja-JP" dirty="0">
                <a:latin typeface="Arial" pitchFamily="34" charset="0"/>
                <a:cs typeface="Arial" pitchFamily="34" charset="0"/>
              </a:rPr>
              <a:t>t worked at least 35 years or if you had low income in many of those years, working longer may add higher earnings into your work record, resulting in greater Social Security benefits at retirement. </a:t>
            </a:r>
          </a:p>
          <a:p>
            <a:endParaRPr lang="en-US" dirty="0"/>
          </a:p>
        </p:txBody>
      </p:sp>
      <p:sp>
        <p:nvSpPr>
          <p:cNvPr id="4" name="Slide Number Placeholder 3"/>
          <p:cNvSpPr>
            <a:spLocks noGrp="1"/>
          </p:cNvSpPr>
          <p:nvPr>
            <p:ph type="sldNum" sz="quarter" idx="5"/>
          </p:nvPr>
        </p:nvSpPr>
        <p:spPr/>
        <p:txBody>
          <a:bodyPr/>
          <a:lstStyle/>
          <a:p>
            <a:fld id="{0799360F-340B-8149-A572-D74190E908E5}" type="slidenum">
              <a:rPr lang="en-US" smtClean="0"/>
              <a:t>5</a:t>
            </a:fld>
            <a:endParaRPr lang="en-US" dirty="0"/>
          </a:p>
        </p:txBody>
      </p:sp>
    </p:spTree>
    <p:extLst>
      <p:ext uri="{BB962C8B-B14F-4D97-AF65-F5344CB8AC3E}">
        <p14:creationId xmlns:p14="http://schemas.microsoft.com/office/powerpoint/2010/main" val="677245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dirty="0">
                <a:latin typeface="Arial" pitchFamily="34" charset="0"/>
                <a:cs typeface="Arial" pitchFamily="34" charset="0"/>
              </a:rPr>
              <a:t>In addition, if you delay the start of your Social Security benefits until after Full Retirement Age, you have the opportunity to earn even more. </a:t>
            </a:r>
          </a:p>
          <a:p>
            <a:endParaRPr lang="en-US" altLang="en-US" sz="1100" dirty="0">
              <a:latin typeface="Arial" pitchFamily="34" charset="0"/>
              <a:cs typeface="Arial" pitchFamily="34" charset="0"/>
            </a:endParaRPr>
          </a:p>
          <a:p>
            <a:pPr defTabSz="966612">
              <a:defRPr/>
            </a:pPr>
            <a:r>
              <a:rPr lang="en-US" altLang="en-US" sz="1100" dirty="0">
                <a:latin typeface="Arial" pitchFamily="34" charset="0"/>
                <a:cs typeface="Arial" pitchFamily="34" charset="0"/>
              </a:rPr>
              <a:t>Delaying payments until after your Full Retirement Age will allow more </a:t>
            </a:r>
            <a:r>
              <a:rPr lang="ja-JP" altLang="en-US" sz="1100">
                <a:latin typeface="Arial" pitchFamily="34" charset="0"/>
                <a:cs typeface="Arial" pitchFamily="34" charset="0"/>
              </a:rPr>
              <a:t>“</a:t>
            </a:r>
            <a:r>
              <a:rPr lang="en-US" altLang="ja-JP" sz="1100" dirty="0">
                <a:latin typeface="Arial" pitchFamily="34" charset="0"/>
                <a:cs typeface="Arial" pitchFamily="34" charset="0"/>
              </a:rPr>
              <a:t>delayed  retirement credits</a:t>
            </a:r>
            <a:r>
              <a:rPr lang="ja-JP" altLang="en-US" sz="1100">
                <a:latin typeface="Arial" pitchFamily="34" charset="0"/>
                <a:cs typeface="Arial" pitchFamily="34" charset="0"/>
              </a:rPr>
              <a:t>”</a:t>
            </a:r>
            <a:r>
              <a:rPr lang="en-US" altLang="ja-JP" sz="1100" dirty="0">
                <a:latin typeface="Arial" pitchFamily="34" charset="0"/>
                <a:cs typeface="Arial" pitchFamily="34" charset="0"/>
              </a:rPr>
              <a:t> to accrue, increasing your benefits by up to 8% a year. The yearly rate of increase depends on your year of birth. As you can see from this table, if you were born after 1943, your annual benefit can increase 8% every year from Full Retirement Age to age 70. There is no additional benefit increase after you reach age 70, even if you continue to delay taking benefits. Keep in mind, the 8% delayed</a:t>
            </a:r>
            <a:r>
              <a:rPr lang="en-US" altLang="ja-JP" sz="1100" baseline="0" dirty="0">
                <a:latin typeface="Arial" pitchFamily="34" charset="0"/>
                <a:cs typeface="Arial" pitchFamily="34" charset="0"/>
              </a:rPr>
              <a:t> retirement credits actually accrue on a monthly basis (2/3 of 1% each month), so you don’t have to wait an entire year after Full Retirement to take advantage of these credits if you decide to wait. Waiting just a number of months can help you boost your benefit. </a:t>
            </a:r>
            <a:endParaRPr lang="en-US" altLang="ja-JP" sz="1100" dirty="0">
              <a:latin typeface="Arial" pitchFamily="34" charset="0"/>
              <a:cs typeface="Arial" pitchFamily="34" charset="0"/>
            </a:endParaRPr>
          </a:p>
          <a:p>
            <a:endParaRPr lang="en-US" altLang="en-US" sz="1100" dirty="0">
              <a:latin typeface="Arial" pitchFamily="34" charset="0"/>
              <a:cs typeface="Arial" pitchFamily="34" charset="0"/>
            </a:endParaRPr>
          </a:p>
          <a:p>
            <a:r>
              <a:rPr lang="en-US" altLang="en-US" sz="1100" dirty="0">
                <a:latin typeface="Arial" pitchFamily="34" charset="0"/>
                <a:cs typeface="Arial" pitchFamily="34" charset="0"/>
              </a:rPr>
              <a:t>Note: The rate of increase is calculated as simple interest on your benefit at Full Retirement Age. </a:t>
            </a:r>
          </a:p>
          <a:p>
            <a:endParaRPr lang="en-US" sz="1100" dirty="0"/>
          </a:p>
        </p:txBody>
      </p:sp>
      <p:sp>
        <p:nvSpPr>
          <p:cNvPr id="4" name="Slide Number Placeholder 3"/>
          <p:cNvSpPr>
            <a:spLocks noGrp="1"/>
          </p:cNvSpPr>
          <p:nvPr>
            <p:ph type="sldNum" sz="quarter" idx="5"/>
          </p:nvPr>
        </p:nvSpPr>
        <p:spPr/>
        <p:txBody>
          <a:bodyPr/>
          <a:lstStyle/>
          <a:p>
            <a:fld id="{0799360F-340B-8149-A572-D74190E908E5}" type="slidenum">
              <a:rPr lang="en-US" smtClean="0"/>
              <a:t>6</a:t>
            </a:fld>
            <a:endParaRPr lang="en-US" dirty="0"/>
          </a:p>
        </p:txBody>
      </p:sp>
    </p:spTree>
    <p:extLst>
      <p:ext uri="{BB962C8B-B14F-4D97-AF65-F5344CB8AC3E}">
        <p14:creationId xmlns:p14="http://schemas.microsoft.com/office/powerpoint/2010/main" val="795618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cs typeface="Arial" pitchFamily="34" charset="0"/>
              </a:rPr>
              <a:t>Another way to help increase your Social Security benefits is by capitalizing on spousal benefits. If you are married, you will generally receive the greater of: </a:t>
            </a:r>
          </a:p>
          <a:p>
            <a:endParaRPr lang="en-US" altLang="en-US" dirty="0">
              <a:latin typeface="Arial" pitchFamily="34" charset="0"/>
              <a:cs typeface="Arial" pitchFamily="34" charset="0"/>
            </a:endParaRPr>
          </a:p>
          <a:p>
            <a:pPr lvl="1" indent="-243332">
              <a:buFont typeface="Arial" panose="020B0604020202020204" pitchFamily="34" charset="0"/>
              <a:buChar char="•"/>
            </a:pPr>
            <a:r>
              <a:rPr lang="en-US" altLang="en-US" b="1" dirty="0">
                <a:latin typeface="Arial" pitchFamily="34" charset="0"/>
                <a:ea typeface="Arial" pitchFamily="34" charset="0"/>
                <a:cs typeface="Arial" pitchFamily="34" charset="0"/>
              </a:rPr>
              <a:t>Your own benefit </a:t>
            </a:r>
            <a:r>
              <a:rPr lang="en-US" altLang="en-US" dirty="0">
                <a:latin typeface="Arial" pitchFamily="34" charset="0"/>
                <a:ea typeface="Arial" pitchFamily="34" charset="0"/>
                <a:cs typeface="Arial" pitchFamily="34" charset="0"/>
              </a:rPr>
              <a:t>based on their individual earnings, or </a:t>
            </a:r>
          </a:p>
          <a:p>
            <a:pPr lvl="1" indent="-243332">
              <a:buFont typeface="Arial" panose="020B0604020202020204" pitchFamily="34" charset="0"/>
              <a:buChar char="•"/>
            </a:pPr>
            <a:r>
              <a:rPr lang="en-US" altLang="en-US" b="1" dirty="0">
                <a:latin typeface="Arial" pitchFamily="34" charset="0"/>
                <a:ea typeface="Arial" pitchFamily="34" charset="0"/>
                <a:cs typeface="Arial" pitchFamily="34" charset="0"/>
              </a:rPr>
              <a:t>Up to 50% of your spouse</a:t>
            </a:r>
            <a:r>
              <a:rPr lang="ja-JP" altLang="en-US" b="1">
                <a:latin typeface="Arial" pitchFamily="34" charset="0"/>
                <a:ea typeface="MS PGothic" pitchFamily="34" charset="-128"/>
                <a:cs typeface="Arial" pitchFamily="34" charset="0"/>
              </a:rPr>
              <a:t>’</a:t>
            </a:r>
            <a:r>
              <a:rPr lang="en-US" altLang="ja-JP" b="1" dirty="0">
                <a:latin typeface="Arial" pitchFamily="34" charset="0"/>
                <a:ea typeface="MS PGothic" pitchFamily="34" charset="-128"/>
                <a:cs typeface="Arial" pitchFamily="34" charset="0"/>
              </a:rPr>
              <a:t>s full benefit. </a:t>
            </a:r>
            <a:r>
              <a:rPr lang="en-US" altLang="ja-JP" dirty="0">
                <a:latin typeface="Arial" pitchFamily="34" charset="0"/>
                <a:ea typeface="MS PGothic" pitchFamily="34" charset="-128"/>
                <a:cs typeface="Arial" pitchFamily="34" charset="0"/>
              </a:rPr>
              <a:t>This is known as the </a:t>
            </a:r>
            <a:r>
              <a:rPr lang="ja-JP" altLang="en-US">
                <a:latin typeface="Arial" pitchFamily="34" charset="0"/>
                <a:ea typeface="MS PGothic" pitchFamily="34" charset="-128"/>
                <a:cs typeface="Arial" pitchFamily="34" charset="0"/>
              </a:rPr>
              <a:t>“</a:t>
            </a:r>
            <a:r>
              <a:rPr lang="en-US" altLang="ja-JP" dirty="0">
                <a:latin typeface="Arial" pitchFamily="34" charset="0"/>
                <a:ea typeface="MS PGothic" pitchFamily="34" charset="-128"/>
                <a:cs typeface="Arial" pitchFamily="34" charset="0"/>
              </a:rPr>
              <a:t>spousal benefit.</a:t>
            </a:r>
            <a:r>
              <a:rPr lang="ja-JP" altLang="en-US">
                <a:latin typeface="Arial" pitchFamily="34" charset="0"/>
                <a:ea typeface="MS PGothic" pitchFamily="34" charset="-128"/>
                <a:cs typeface="Arial" pitchFamily="34" charset="0"/>
              </a:rPr>
              <a:t>”</a:t>
            </a:r>
            <a:r>
              <a:rPr lang="en-US" altLang="ja-JP" dirty="0">
                <a:latin typeface="Arial" pitchFamily="34" charset="0"/>
                <a:ea typeface="MS PGothic" pitchFamily="34" charset="-128"/>
                <a:cs typeface="Arial" pitchFamily="34" charset="0"/>
              </a:rPr>
              <a:t> </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Similar to your own benefit, the spousal benefit is reduced up to 35% if claimed prior to your Full Retirement Age. The sooner you claim, the more your reduction. Please note that claiming any type of benefit prior to FRA is deemed to be claiming all types of benefits to which the recipient is entitled.  </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Divorced spouses may receive spousal benefits if certain requirements are met. Contact Social Security to learn more.</a:t>
            </a:r>
            <a:endParaRPr lang="en-US" altLang="ja-JP" dirty="0">
              <a:latin typeface="Arial" pitchFamily="34" charset="0"/>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0799360F-340B-8149-A572-D74190E908E5}" type="slidenum">
              <a:rPr lang="en-US" smtClean="0"/>
              <a:t>7</a:t>
            </a:fld>
            <a:endParaRPr lang="en-US" dirty="0"/>
          </a:p>
        </p:txBody>
      </p:sp>
    </p:spTree>
    <p:extLst>
      <p:ext uri="{BB962C8B-B14F-4D97-AF65-F5344CB8AC3E}">
        <p14:creationId xmlns:p14="http://schemas.microsoft.com/office/powerpoint/2010/main" val="2153795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cs typeface="Arial" pitchFamily="34" charset="0"/>
              </a:rPr>
              <a:t>The fifth option we</a:t>
            </a:r>
            <a:r>
              <a:rPr lang="ja-JP" altLang="en-US">
                <a:latin typeface="Arial" pitchFamily="34" charset="0"/>
                <a:cs typeface="Arial" pitchFamily="34" charset="0"/>
              </a:rPr>
              <a:t>’</a:t>
            </a:r>
            <a:r>
              <a:rPr lang="en-US" altLang="ja-JP" dirty="0">
                <a:latin typeface="Arial" pitchFamily="34" charset="0"/>
                <a:cs typeface="Arial" pitchFamily="34" charset="0"/>
              </a:rPr>
              <a:t>ll discuss here is to enhance survivor income. Widow(er)s have the option to keep their own benefit or switch to the deceased spouse</a:t>
            </a:r>
            <a:r>
              <a:rPr lang="ja-JP" altLang="en-US">
                <a:latin typeface="Arial" pitchFamily="34" charset="0"/>
                <a:cs typeface="Arial" pitchFamily="34" charset="0"/>
              </a:rPr>
              <a:t>’</a:t>
            </a:r>
            <a:r>
              <a:rPr lang="en-US" altLang="ja-JP" dirty="0">
                <a:latin typeface="Arial" pitchFamily="34" charset="0"/>
                <a:cs typeface="Arial" pitchFamily="34" charset="0"/>
              </a:rPr>
              <a:t>s benefit if it is higher. </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Survivors benefits are available as early as age 60, but they will be reduced by up to 28.5% if claimed before the recipient</a:t>
            </a:r>
            <a:r>
              <a:rPr lang="ja-JP" altLang="en-US">
                <a:latin typeface="Arial" pitchFamily="34" charset="0"/>
                <a:cs typeface="Arial" pitchFamily="34" charset="0"/>
              </a:rPr>
              <a:t>’</a:t>
            </a:r>
            <a:r>
              <a:rPr lang="en-US" altLang="ja-JP" dirty="0">
                <a:latin typeface="Arial" pitchFamily="34" charset="0"/>
                <a:cs typeface="Arial" pitchFamily="34" charset="0"/>
              </a:rPr>
              <a:t>s Full Retirement Age. A widow or widower who is disabled can get benefits as early as age 50. A divorced widow or widower may also be eligible for benefits.</a:t>
            </a:r>
          </a:p>
          <a:p>
            <a:pPr eaLnBrk="1" hangingPunct="1"/>
            <a:endParaRPr lang="en-US" altLang="en-US" dirty="0">
              <a:latin typeface="Arial" pitchFamily="34" charset="0"/>
              <a:cs typeface="Arial" pitchFamily="34" charset="0"/>
            </a:endParaRPr>
          </a:p>
          <a:p>
            <a:pPr eaLnBrk="1" hangingPunct="1"/>
            <a:r>
              <a:rPr lang="en-US" altLang="en-US" dirty="0">
                <a:latin typeface="Arial" pitchFamily="34" charset="0"/>
                <a:cs typeface="Arial" pitchFamily="34" charset="0"/>
              </a:rPr>
              <a:t>For retirees who anticipate a shorter retirement due to health or other reasons, survivor benefits should be considered during the retirement income planning process, in order to help ensure that their spouse has optimal benefits throughout the rest of their lives. </a:t>
            </a:r>
          </a:p>
          <a:p>
            <a:endParaRPr lang="en-US" dirty="0"/>
          </a:p>
        </p:txBody>
      </p:sp>
      <p:sp>
        <p:nvSpPr>
          <p:cNvPr id="4" name="Slide Number Placeholder 3"/>
          <p:cNvSpPr>
            <a:spLocks noGrp="1"/>
          </p:cNvSpPr>
          <p:nvPr>
            <p:ph type="sldNum" sz="quarter" idx="5"/>
          </p:nvPr>
        </p:nvSpPr>
        <p:spPr/>
        <p:txBody>
          <a:bodyPr/>
          <a:lstStyle/>
          <a:p>
            <a:fld id="{0799360F-340B-8149-A572-D74190E908E5}" type="slidenum">
              <a:rPr lang="en-US" smtClean="0"/>
              <a:t>8</a:t>
            </a:fld>
            <a:endParaRPr lang="en-US" dirty="0"/>
          </a:p>
        </p:txBody>
      </p:sp>
    </p:spTree>
    <p:extLst>
      <p:ext uri="{BB962C8B-B14F-4D97-AF65-F5344CB8AC3E}">
        <p14:creationId xmlns:p14="http://schemas.microsoft.com/office/powerpoint/2010/main" val="331275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cs typeface="Arial" pitchFamily="34" charset="0"/>
              </a:rPr>
              <a:t>When it comes to deciding when to apply for Social Security benefits, there are 5 keys to making the right choice:</a:t>
            </a:r>
          </a:p>
          <a:p>
            <a:pPr lvl="1" indent="-241653">
              <a:buFontTx/>
              <a:buAutoNum type="arabicPeriod"/>
            </a:pPr>
            <a:r>
              <a:rPr lang="en-US" altLang="en-US" dirty="0">
                <a:latin typeface="Arial" pitchFamily="34" charset="0"/>
                <a:ea typeface="Arial" pitchFamily="34" charset="0"/>
                <a:cs typeface="Arial" pitchFamily="34" charset="0"/>
              </a:rPr>
              <a:t>Estimate your Social Security benefits </a:t>
            </a:r>
          </a:p>
          <a:p>
            <a:pPr lvl="1" indent="-241653">
              <a:buFontTx/>
              <a:buAutoNum type="arabicPeriod"/>
            </a:pPr>
            <a:r>
              <a:rPr lang="en-US" altLang="en-US" dirty="0">
                <a:latin typeface="Arial" pitchFamily="34" charset="0"/>
                <a:ea typeface="Arial" pitchFamily="34" charset="0"/>
                <a:cs typeface="Arial" pitchFamily="34" charset="0"/>
              </a:rPr>
              <a:t>Consider how long your retirement will last</a:t>
            </a:r>
          </a:p>
          <a:p>
            <a:pPr lvl="1" indent="-241653">
              <a:buFontTx/>
              <a:buAutoNum type="arabicPeriod"/>
            </a:pPr>
            <a:r>
              <a:rPr lang="en-US" altLang="en-US" dirty="0">
                <a:latin typeface="Arial" pitchFamily="34" charset="0"/>
                <a:ea typeface="Arial" pitchFamily="34" charset="0"/>
                <a:cs typeface="Arial" pitchFamily="34" charset="0"/>
              </a:rPr>
              <a:t>Determine if you will continue working</a:t>
            </a:r>
          </a:p>
          <a:p>
            <a:pPr lvl="1" indent="-241653">
              <a:buFontTx/>
              <a:buAutoNum type="arabicPeriod"/>
            </a:pPr>
            <a:r>
              <a:rPr lang="en-US" altLang="en-US" dirty="0">
                <a:latin typeface="Arial" pitchFamily="34" charset="0"/>
                <a:ea typeface="Arial" pitchFamily="34" charset="0"/>
                <a:cs typeface="Arial" pitchFamily="34" charset="0"/>
              </a:rPr>
              <a:t>Look at the tax consequences  </a:t>
            </a:r>
          </a:p>
          <a:p>
            <a:pPr lvl="1" indent="-241653">
              <a:buFontTx/>
              <a:buAutoNum type="arabicPeriod"/>
            </a:pPr>
            <a:r>
              <a:rPr lang="en-US" altLang="en-US" dirty="0">
                <a:latin typeface="Arial" pitchFamily="34" charset="0"/>
                <a:ea typeface="Arial" pitchFamily="34" charset="0"/>
                <a:cs typeface="Arial" pitchFamily="34" charset="0"/>
              </a:rPr>
              <a:t>Consider the impact to potential Survivors Benefits</a:t>
            </a:r>
          </a:p>
          <a:p>
            <a:endParaRPr lang="en-US" dirty="0"/>
          </a:p>
          <a:p>
            <a:endParaRPr lang="en-US" dirty="0"/>
          </a:p>
        </p:txBody>
      </p:sp>
      <p:sp>
        <p:nvSpPr>
          <p:cNvPr id="4" name="Slide Number Placeholder 3"/>
          <p:cNvSpPr>
            <a:spLocks noGrp="1"/>
          </p:cNvSpPr>
          <p:nvPr>
            <p:ph type="sldNum" sz="quarter" idx="5"/>
          </p:nvPr>
        </p:nvSpPr>
        <p:spPr/>
        <p:txBody>
          <a:bodyPr/>
          <a:lstStyle/>
          <a:p>
            <a:fld id="{0799360F-340B-8149-A572-D74190E908E5}" type="slidenum">
              <a:rPr lang="en-US" smtClean="0"/>
              <a:t>9</a:t>
            </a:fld>
            <a:endParaRPr lang="en-US" dirty="0"/>
          </a:p>
        </p:txBody>
      </p:sp>
    </p:spTree>
    <p:extLst>
      <p:ext uri="{BB962C8B-B14F-4D97-AF65-F5344CB8AC3E}">
        <p14:creationId xmlns:p14="http://schemas.microsoft.com/office/powerpoint/2010/main" val="1688841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90DB84-6AAD-4431-62D4-8A84862F5FC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4990" y="3560"/>
            <a:ext cx="12192000" cy="6858000"/>
          </a:xfrm>
          <a:prstGeom prst="rect">
            <a:avLst/>
          </a:prstGeom>
        </p:spPr>
      </p:pic>
      <p:sp>
        <p:nvSpPr>
          <p:cNvPr id="9" name="Title 1">
            <a:extLst>
              <a:ext uri="{FF2B5EF4-FFF2-40B4-BE49-F238E27FC236}">
                <a16:creationId xmlns:a16="http://schemas.microsoft.com/office/drawing/2014/main" id="{48ABD3A9-6B9F-0CEF-E54F-7B6E19F93A0F}"/>
              </a:ext>
            </a:extLst>
          </p:cNvPr>
          <p:cNvSpPr>
            <a:spLocks noGrp="1"/>
          </p:cNvSpPr>
          <p:nvPr>
            <p:ph type="title"/>
          </p:nvPr>
        </p:nvSpPr>
        <p:spPr>
          <a:xfrm>
            <a:off x="1259952" y="189771"/>
            <a:ext cx="6147845" cy="636435"/>
          </a:xfrm>
        </p:spPr>
        <p:txBody>
          <a:bodyPr anchor="b">
            <a:noAutofit/>
          </a:bodyPr>
          <a:lstStyle>
            <a:lvl1pPr>
              <a:defRPr sz="2200" b="1">
                <a:solidFill>
                  <a:srgbClr val="001871"/>
                </a:solidFill>
              </a:defRPr>
            </a:lvl1pPr>
          </a:lstStyle>
          <a:p>
            <a:endParaRPr lang="en-US" dirty="0"/>
          </a:p>
        </p:txBody>
      </p:sp>
      <p:sp>
        <p:nvSpPr>
          <p:cNvPr id="11" name="Text Placeholder 10">
            <a:extLst>
              <a:ext uri="{FF2B5EF4-FFF2-40B4-BE49-F238E27FC236}">
                <a16:creationId xmlns:a16="http://schemas.microsoft.com/office/drawing/2014/main" id="{00455E68-C3E0-82AB-1700-CBB1037F31FF}"/>
              </a:ext>
            </a:extLst>
          </p:cNvPr>
          <p:cNvSpPr>
            <a:spLocks noGrp="1"/>
          </p:cNvSpPr>
          <p:nvPr>
            <p:ph type="body" sz="quarter" idx="13"/>
          </p:nvPr>
        </p:nvSpPr>
        <p:spPr>
          <a:xfrm>
            <a:off x="8153398" y="1447275"/>
            <a:ext cx="3209544" cy="2715768"/>
          </a:xfrm>
          <a:solidFill>
            <a:srgbClr val="001871"/>
          </a:solidFill>
        </p:spPr>
        <p:txBody>
          <a:bodyPr anchor="ctr">
            <a:normAutofit/>
          </a:bodyPr>
          <a:lstStyle>
            <a:lvl1pPr marL="0" indent="0" algn="ctr">
              <a:lnSpc>
                <a:spcPts val="3220"/>
              </a:lnSpc>
              <a:buNone/>
              <a:defRPr sz="260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57385373"/>
      </p:ext>
    </p:extLst>
  </p:cSld>
  <p:clrMapOvr>
    <a:masterClrMapping/>
  </p:clrMapOvr>
  <p:extLst>
    <p:ext uri="{DCECCB84-F9BA-43D5-87BE-67443E8EF086}">
      <p15:sldGuideLst xmlns:p15="http://schemas.microsoft.com/office/powerpoint/2012/main">
        <p15:guide id="1" pos="846" userDrawn="1">
          <p15:clr>
            <a:srgbClr val="FBAE40"/>
          </p15:clr>
        </p15:guide>
        <p15:guide id="2" orient="horz" pos="456" userDrawn="1">
          <p15:clr>
            <a:srgbClr val="FBAE40"/>
          </p15:clr>
        </p15:guide>
        <p15:guide id="3" pos="5136" userDrawn="1">
          <p15:clr>
            <a:srgbClr val="FBAE40"/>
          </p15:clr>
        </p15:guide>
        <p15:guide id="4" pos="7152" userDrawn="1">
          <p15:clr>
            <a:srgbClr val="FBAE40"/>
          </p15:clr>
        </p15:guide>
        <p15:guide id="5" orient="horz" pos="91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706138-F83C-19A2-BC3C-119CB15A6363}"/>
              </a:ext>
              <a:ext uri="{C183D7F6-B498-43B3-948B-1728B52AA6E4}">
                <adec:decorative xmlns:adec="http://schemas.microsoft.com/office/drawing/2017/decorative" val="1"/>
              </a:ext>
            </a:extLst>
          </p:cNvPr>
          <p:cNvPicPr>
            <a:picLocks noChangeAspect="1"/>
          </p:cNvPicPr>
          <p:nvPr userDrawn="1"/>
        </p:nvPicPr>
        <p:blipFill rotWithShape="1">
          <a:blip r:embed="rId2"/>
          <a:srcRect b="79250"/>
          <a:stretch/>
        </p:blipFill>
        <p:spPr>
          <a:xfrm>
            <a:off x="0" y="2431"/>
            <a:ext cx="12262677" cy="1423081"/>
          </a:xfrm>
          <a:prstGeom prst="rect">
            <a:avLst/>
          </a:prstGeom>
        </p:spPr>
      </p:pic>
      <p:sp>
        <p:nvSpPr>
          <p:cNvPr id="2" name="Title 1">
            <a:extLst>
              <a:ext uri="{FF2B5EF4-FFF2-40B4-BE49-F238E27FC236}">
                <a16:creationId xmlns:a16="http://schemas.microsoft.com/office/drawing/2014/main" id="{E0120D8E-7A56-4A31-1F77-F8F83B85F61F}"/>
              </a:ext>
            </a:extLst>
          </p:cNvPr>
          <p:cNvSpPr>
            <a:spLocks noGrp="1"/>
          </p:cNvSpPr>
          <p:nvPr>
            <p:ph type="title"/>
          </p:nvPr>
        </p:nvSpPr>
        <p:spPr>
          <a:xfrm>
            <a:off x="699300" y="99949"/>
            <a:ext cx="10515600" cy="1325563"/>
          </a:xfrm>
        </p:spPr>
        <p:txBody>
          <a:bodyPr/>
          <a:lstStyle>
            <a:lvl1pPr>
              <a:defRPr>
                <a:solidFill>
                  <a:schemeClr val="bg1"/>
                </a:solidFill>
              </a:defRPr>
            </a:lvl1pPr>
          </a:lstStyle>
          <a:p>
            <a:r>
              <a:rPr lang="en-US" dirty="0"/>
              <a:t>Click to edit Master title style</a:t>
            </a:r>
          </a:p>
        </p:txBody>
      </p:sp>
      <p:sp>
        <p:nvSpPr>
          <p:cNvPr id="6" name="Table Placeholder 5">
            <a:extLst>
              <a:ext uri="{FF2B5EF4-FFF2-40B4-BE49-F238E27FC236}">
                <a16:creationId xmlns:a16="http://schemas.microsoft.com/office/drawing/2014/main" id="{CB5295D1-C95F-880C-BD21-6F174AA73CA6}"/>
              </a:ext>
            </a:extLst>
          </p:cNvPr>
          <p:cNvSpPr>
            <a:spLocks noGrp="1"/>
          </p:cNvSpPr>
          <p:nvPr>
            <p:ph type="tbl" sz="quarter" idx="13"/>
          </p:nvPr>
        </p:nvSpPr>
        <p:spPr>
          <a:xfrm>
            <a:off x="775500" y="2086854"/>
            <a:ext cx="10480290" cy="3189935"/>
          </a:xfrm>
        </p:spPr>
        <p:txBody>
          <a:bodyPr>
            <a:normAutofit/>
          </a:bodyPr>
          <a:lstStyle>
            <a:lvl1pPr marL="0" indent="0">
              <a:buNone/>
              <a:defRPr sz="1400"/>
            </a:lvl1pPr>
          </a:lstStyle>
          <a:p>
            <a:endParaRPr lang="en-US" dirty="0"/>
          </a:p>
        </p:txBody>
      </p:sp>
      <p:sp>
        <p:nvSpPr>
          <p:cNvPr id="10" name="Text Placeholder 9">
            <a:extLst>
              <a:ext uri="{FF2B5EF4-FFF2-40B4-BE49-F238E27FC236}">
                <a16:creationId xmlns:a16="http://schemas.microsoft.com/office/drawing/2014/main" id="{3590FE3E-20C1-A5B8-22ED-6475DA0613CB}"/>
              </a:ext>
            </a:extLst>
          </p:cNvPr>
          <p:cNvSpPr>
            <a:spLocks noGrp="1"/>
          </p:cNvSpPr>
          <p:nvPr>
            <p:ph type="body" sz="quarter" idx="14"/>
          </p:nvPr>
        </p:nvSpPr>
        <p:spPr>
          <a:xfrm>
            <a:off x="699300" y="6025792"/>
            <a:ext cx="10764838" cy="485203"/>
          </a:xfrm>
        </p:spPr>
        <p:txBody>
          <a:bodyPr anchor="b">
            <a:normAutofit/>
          </a:bodyPr>
          <a:lstStyle>
            <a:lvl1pPr marL="0" indent="0" algn="l">
              <a:buNone/>
              <a:defRPr sz="1200" b="0">
                <a:solidFill>
                  <a:srgbClr val="000000"/>
                </a:solidFill>
              </a:defRPr>
            </a:lvl1pPr>
          </a:lstStyle>
          <a:p>
            <a:pPr lvl="0"/>
            <a:r>
              <a:rPr lang="en-US" dirty="0"/>
              <a:t>Click to edit Master text styles</a:t>
            </a:r>
          </a:p>
        </p:txBody>
      </p:sp>
      <p:sp>
        <p:nvSpPr>
          <p:cNvPr id="4" name="Slide Number Placeholder 5">
            <a:extLst>
              <a:ext uri="{FF2B5EF4-FFF2-40B4-BE49-F238E27FC236}">
                <a16:creationId xmlns:a16="http://schemas.microsoft.com/office/drawing/2014/main" id="{5DC4DD19-4E93-FA73-01FD-9993D46B5762}"/>
              </a:ext>
            </a:extLst>
          </p:cNvPr>
          <p:cNvSpPr>
            <a:spLocks noGrp="1"/>
          </p:cNvSpPr>
          <p:nvPr>
            <p:ph type="sldNum" sz="quarter" idx="12"/>
          </p:nvPr>
        </p:nvSpPr>
        <p:spPr>
          <a:xfrm>
            <a:off x="8978439" y="6356350"/>
            <a:ext cx="2743200" cy="365125"/>
          </a:xfrm>
        </p:spPr>
        <p:txBody>
          <a:bodyPr/>
          <a:lstStyle>
            <a:lvl1pPr>
              <a:defRPr sz="1000">
                <a:solidFill>
                  <a:schemeClr val="tx1">
                    <a:lumMod val="50000"/>
                  </a:schemeClr>
                </a:solidFill>
                <a:latin typeface="Arial" panose="020B0604020202020204" pitchFamily="34" charset="0"/>
                <a:cs typeface="Arial" panose="020B0604020202020204" pitchFamily="34" charset="0"/>
              </a:defRPr>
            </a:lvl1pPr>
          </a:lstStyle>
          <a:p>
            <a:fld id="{F5C1E819-5B3A-2F4F-B1E8-631D84BF8172}" type="slidenum">
              <a:rPr lang="en-US" smtClean="0"/>
              <a:pPr/>
              <a:t>‹#›</a:t>
            </a:fld>
            <a:r>
              <a:rPr lang="en-US" dirty="0"/>
              <a:t> of 35</a:t>
            </a:r>
          </a:p>
        </p:txBody>
      </p:sp>
      <p:sp>
        <p:nvSpPr>
          <p:cNvPr id="7" name="Text Placeholder 6">
            <a:extLst>
              <a:ext uri="{FF2B5EF4-FFF2-40B4-BE49-F238E27FC236}">
                <a16:creationId xmlns:a16="http://schemas.microsoft.com/office/drawing/2014/main" id="{011EB0E2-23C9-FC9E-715C-09561A79C6FD}"/>
              </a:ext>
            </a:extLst>
          </p:cNvPr>
          <p:cNvSpPr>
            <a:spLocks noGrp="1"/>
          </p:cNvSpPr>
          <p:nvPr>
            <p:ph type="body" sz="quarter" idx="15"/>
          </p:nvPr>
        </p:nvSpPr>
        <p:spPr>
          <a:xfrm>
            <a:off x="4572000" y="1574092"/>
            <a:ext cx="6892925" cy="512762"/>
          </a:xfrm>
        </p:spPr>
        <p:txBody>
          <a:bodyPr>
            <a:normAutofit/>
          </a:bodyPr>
          <a:lstStyle>
            <a:lvl1pPr marL="0" indent="0" algn="ctr">
              <a:buNone/>
              <a:defRPr sz="2000" b="1">
                <a:solidFill>
                  <a:srgbClr val="00187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349350095"/>
      </p:ext>
    </p:extLst>
  </p:cSld>
  <p:clrMapOvr>
    <a:masterClrMapping/>
  </p:clrMapOvr>
  <p:extLst>
    <p:ext uri="{DCECCB84-F9BA-43D5-87BE-67443E8EF086}">
      <p15:sldGuideLst xmlns:p15="http://schemas.microsoft.com/office/powerpoint/2012/main">
        <p15:guide id="1" orient="horz" pos="576" userDrawn="1">
          <p15:clr>
            <a:srgbClr val="FBAE40"/>
          </p15:clr>
        </p15:guide>
        <p15:guide id="2" orient="horz" pos="405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able only_TES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706138-F83C-19A2-BC3C-119CB15A6363}"/>
              </a:ext>
              <a:ext uri="{C183D7F6-B498-43B3-948B-1728B52AA6E4}">
                <adec:decorative xmlns:adec="http://schemas.microsoft.com/office/drawing/2017/decorative" val="1"/>
              </a:ext>
            </a:extLst>
          </p:cNvPr>
          <p:cNvPicPr>
            <a:picLocks noChangeAspect="1"/>
          </p:cNvPicPr>
          <p:nvPr userDrawn="1"/>
        </p:nvPicPr>
        <p:blipFill rotWithShape="1">
          <a:blip r:embed="rId2"/>
          <a:srcRect b="79249"/>
          <a:stretch/>
        </p:blipFill>
        <p:spPr>
          <a:xfrm>
            <a:off x="0" y="2431"/>
            <a:ext cx="12262677" cy="1423081"/>
          </a:xfrm>
          <a:prstGeom prst="rect">
            <a:avLst/>
          </a:prstGeom>
        </p:spPr>
      </p:pic>
      <p:sp>
        <p:nvSpPr>
          <p:cNvPr id="2" name="Title 1">
            <a:extLst>
              <a:ext uri="{FF2B5EF4-FFF2-40B4-BE49-F238E27FC236}">
                <a16:creationId xmlns:a16="http://schemas.microsoft.com/office/drawing/2014/main" id="{E0120D8E-7A56-4A31-1F77-F8F83B85F61F}"/>
              </a:ext>
            </a:extLst>
          </p:cNvPr>
          <p:cNvSpPr>
            <a:spLocks noGrp="1"/>
          </p:cNvSpPr>
          <p:nvPr>
            <p:ph type="title"/>
          </p:nvPr>
        </p:nvSpPr>
        <p:spPr>
          <a:xfrm>
            <a:off x="699300" y="99949"/>
            <a:ext cx="10515600" cy="1325563"/>
          </a:xfrm>
        </p:spPr>
        <p:txBody>
          <a:bodyPr/>
          <a:lstStyle>
            <a:lvl1pPr>
              <a:defRPr>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3590FE3E-20C1-A5B8-22ED-6475DA0613CB}"/>
              </a:ext>
            </a:extLst>
          </p:cNvPr>
          <p:cNvSpPr>
            <a:spLocks noGrp="1"/>
          </p:cNvSpPr>
          <p:nvPr>
            <p:ph type="body" sz="quarter" idx="14"/>
          </p:nvPr>
        </p:nvSpPr>
        <p:spPr>
          <a:xfrm>
            <a:off x="699300" y="6025792"/>
            <a:ext cx="10764838" cy="485203"/>
          </a:xfrm>
        </p:spPr>
        <p:txBody>
          <a:bodyPr anchor="b">
            <a:normAutofit/>
          </a:bodyPr>
          <a:lstStyle>
            <a:lvl1pPr marL="0" indent="0" algn="l">
              <a:buNone/>
              <a:defRPr sz="1200" b="0">
                <a:solidFill>
                  <a:srgbClr val="000000"/>
                </a:solidFill>
              </a:defRPr>
            </a:lvl1pPr>
          </a:lstStyle>
          <a:p>
            <a:pPr lvl="0"/>
            <a:r>
              <a:rPr lang="en-US" dirty="0"/>
              <a:t>Click to edit Master text styles</a:t>
            </a:r>
          </a:p>
        </p:txBody>
      </p:sp>
      <p:sp>
        <p:nvSpPr>
          <p:cNvPr id="4" name="Slide Number Placeholder 5">
            <a:extLst>
              <a:ext uri="{FF2B5EF4-FFF2-40B4-BE49-F238E27FC236}">
                <a16:creationId xmlns:a16="http://schemas.microsoft.com/office/drawing/2014/main" id="{5DC4DD19-4E93-FA73-01FD-9993D46B5762}"/>
              </a:ext>
            </a:extLst>
          </p:cNvPr>
          <p:cNvSpPr>
            <a:spLocks noGrp="1"/>
          </p:cNvSpPr>
          <p:nvPr>
            <p:ph type="sldNum" sz="quarter" idx="12"/>
          </p:nvPr>
        </p:nvSpPr>
        <p:spPr>
          <a:xfrm>
            <a:off x="8978439" y="6356350"/>
            <a:ext cx="2743200" cy="365125"/>
          </a:xfrm>
        </p:spPr>
        <p:txBody>
          <a:bodyPr/>
          <a:lstStyle>
            <a:lvl1pPr>
              <a:defRPr sz="1000">
                <a:solidFill>
                  <a:schemeClr val="tx1">
                    <a:lumMod val="50000"/>
                  </a:schemeClr>
                </a:solidFill>
                <a:latin typeface="Arial" panose="020B0604020202020204" pitchFamily="34" charset="0"/>
                <a:cs typeface="Arial" panose="020B0604020202020204" pitchFamily="34" charset="0"/>
              </a:defRPr>
            </a:lvl1pPr>
          </a:lstStyle>
          <a:p>
            <a:fld id="{F5C1E819-5B3A-2F4F-B1E8-631D84BF8172}" type="slidenum">
              <a:rPr lang="en-US" smtClean="0"/>
              <a:pPr/>
              <a:t>‹#›</a:t>
            </a:fld>
            <a:r>
              <a:rPr lang="en-US" dirty="0"/>
              <a:t> of 35</a:t>
            </a:r>
          </a:p>
        </p:txBody>
      </p:sp>
      <p:sp>
        <p:nvSpPr>
          <p:cNvPr id="7" name="Text Placeholder 6">
            <a:extLst>
              <a:ext uri="{FF2B5EF4-FFF2-40B4-BE49-F238E27FC236}">
                <a16:creationId xmlns:a16="http://schemas.microsoft.com/office/drawing/2014/main" id="{011EB0E2-23C9-FC9E-715C-09561A79C6FD}"/>
              </a:ext>
            </a:extLst>
          </p:cNvPr>
          <p:cNvSpPr>
            <a:spLocks noGrp="1"/>
          </p:cNvSpPr>
          <p:nvPr>
            <p:ph type="body" sz="quarter" idx="15"/>
          </p:nvPr>
        </p:nvSpPr>
        <p:spPr>
          <a:xfrm>
            <a:off x="4572000" y="1574092"/>
            <a:ext cx="6892925" cy="512762"/>
          </a:xfrm>
        </p:spPr>
        <p:txBody>
          <a:bodyPr>
            <a:normAutofit/>
          </a:bodyPr>
          <a:lstStyle>
            <a:lvl1pPr marL="0" indent="0" algn="ctr">
              <a:buNone/>
              <a:defRPr sz="2000" b="1">
                <a:solidFill>
                  <a:srgbClr val="00187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Text Placeholder 4">
            <a:extLst>
              <a:ext uri="{FF2B5EF4-FFF2-40B4-BE49-F238E27FC236}">
                <a16:creationId xmlns:a16="http://schemas.microsoft.com/office/drawing/2014/main" id="{D222ACBA-077C-2855-F219-169265719C25}"/>
              </a:ext>
            </a:extLst>
          </p:cNvPr>
          <p:cNvSpPr>
            <a:spLocks noGrp="1"/>
          </p:cNvSpPr>
          <p:nvPr>
            <p:ph type="body" sz="quarter" idx="16"/>
          </p:nvPr>
        </p:nvSpPr>
        <p:spPr>
          <a:xfrm>
            <a:off x="700089" y="2247900"/>
            <a:ext cx="2987492" cy="485203"/>
          </a:xfrm>
        </p:spPr>
        <p:txBody>
          <a:bodyPr>
            <a:normAutofit/>
          </a:bodyPr>
          <a:lstStyle>
            <a:lvl1pPr marL="0" indent="0">
              <a:buNone/>
              <a:defRPr sz="1400" b="1"/>
            </a:lvl1pPr>
          </a:lstStyle>
          <a:p>
            <a:pPr lvl="0"/>
            <a:r>
              <a:rPr lang="en-US" dirty="0"/>
              <a:t>Click to edit Master text styles</a:t>
            </a:r>
          </a:p>
        </p:txBody>
      </p:sp>
      <p:sp>
        <p:nvSpPr>
          <p:cNvPr id="11" name="Text Placeholder 10">
            <a:extLst>
              <a:ext uri="{FF2B5EF4-FFF2-40B4-BE49-F238E27FC236}">
                <a16:creationId xmlns:a16="http://schemas.microsoft.com/office/drawing/2014/main" id="{BFE640DC-202E-FD81-D29A-DA4F4338BEEF}"/>
              </a:ext>
            </a:extLst>
          </p:cNvPr>
          <p:cNvSpPr>
            <a:spLocks noGrp="1"/>
          </p:cNvSpPr>
          <p:nvPr>
            <p:ph type="body" sz="quarter" idx="17"/>
          </p:nvPr>
        </p:nvSpPr>
        <p:spPr>
          <a:xfrm>
            <a:off x="5044415" y="2235434"/>
            <a:ext cx="465137" cy="485775"/>
          </a:xfrm>
        </p:spPr>
        <p:txBody>
          <a:bodyPr>
            <a:noAutofit/>
          </a:bodyPr>
          <a:lstStyle>
            <a:lvl1pPr marL="0" indent="0">
              <a:buNone/>
              <a:defRPr sz="1400" b="1"/>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a:t>
            </a:r>
          </a:p>
        </p:txBody>
      </p:sp>
      <p:sp>
        <p:nvSpPr>
          <p:cNvPr id="3" name="Text Placeholder 10">
            <a:extLst>
              <a:ext uri="{FF2B5EF4-FFF2-40B4-BE49-F238E27FC236}">
                <a16:creationId xmlns:a16="http://schemas.microsoft.com/office/drawing/2014/main" id="{7E496130-891C-01B6-0D23-53194FE40F4F}"/>
              </a:ext>
            </a:extLst>
          </p:cNvPr>
          <p:cNvSpPr>
            <a:spLocks noGrp="1"/>
          </p:cNvSpPr>
          <p:nvPr>
            <p:ph type="body" sz="quarter" idx="18"/>
          </p:nvPr>
        </p:nvSpPr>
        <p:spPr>
          <a:xfrm>
            <a:off x="5838218" y="2235434"/>
            <a:ext cx="465137" cy="485775"/>
          </a:xfrm>
        </p:spPr>
        <p:txBody>
          <a:bodyPr>
            <a:noAutofit/>
          </a:bodyPr>
          <a:lstStyle>
            <a:lvl1pPr marL="0" indent="0">
              <a:buNone/>
              <a:defRPr sz="1400" b="1"/>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a:t>
            </a:r>
          </a:p>
        </p:txBody>
      </p:sp>
      <p:sp>
        <p:nvSpPr>
          <p:cNvPr id="6" name="Text Placeholder 10">
            <a:extLst>
              <a:ext uri="{FF2B5EF4-FFF2-40B4-BE49-F238E27FC236}">
                <a16:creationId xmlns:a16="http://schemas.microsoft.com/office/drawing/2014/main" id="{9D3B17EB-866B-0399-0D84-3B1D4FF345A7}"/>
              </a:ext>
            </a:extLst>
          </p:cNvPr>
          <p:cNvSpPr>
            <a:spLocks noGrp="1"/>
          </p:cNvSpPr>
          <p:nvPr>
            <p:ph type="body" sz="quarter" idx="19"/>
          </p:nvPr>
        </p:nvSpPr>
        <p:spPr>
          <a:xfrm>
            <a:off x="8219627" y="2235434"/>
            <a:ext cx="465137" cy="485775"/>
          </a:xfrm>
        </p:spPr>
        <p:txBody>
          <a:bodyPr>
            <a:noAutofit/>
          </a:bodyPr>
          <a:lstStyle>
            <a:lvl1pPr marL="0" indent="0">
              <a:buNone/>
              <a:defRPr sz="1400" b="1"/>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a:t>
            </a:r>
          </a:p>
        </p:txBody>
      </p:sp>
      <p:sp>
        <p:nvSpPr>
          <p:cNvPr id="8" name="Text Placeholder 10">
            <a:extLst>
              <a:ext uri="{FF2B5EF4-FFF2-40B4-BE49-F238E27FC236}">
                <a16:creationId xmlns:a16="http://schemas.microsoft.com/office/drawing/2014/main" id="{9B58584D-CF83-1859-E4E7-B8246117D461}"/>
              </a:ext>
            </a:extLst>
          </p:cNvPr>
          <p:cNvSpPr>
            <a:spLocks noGrp="1"/>
          </p:cNvSpPr>
          <p:nvPr>
            <p:ph type="body" sz="quarter" idx="20"/>
          </p:nvPr>
        </p:nvSpPr>
        <p:spPr>
          <a:xfrm>
            <a:off x="9013430" y="2235434"/>
            <a:ext cx="465137" cy="485775"/>
          </a:xfrm>
        </p:spPr>
        <p:txBody>
          <a:bodyPr>
            <a:noAutofit/>
          </a:bodyPr>
          <a:lstStyle>
            <a:lvl1pPr marL="0" indent="0">
              <a:buNone/>
              <a:defRPr sz="1400" b="1"/>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a:t>
            </a:r>
          </a:p>
        </p:txBody>
      </p:sp>
      <p:sp>
        <p:nvSpPr>
          <p:cNvPr id="12" name="Text Placeholder 10">
            <a:extLst>
              <a:ext uri="{FF2B5EF4-FFF2-40B4-BE49-F238E27FC236}">
                <a16:creationId xmlns:a16="http://schemas.microsoft.com/office/drawing/2014/main" id="{1A48491E-302C-3A5E-6D89-91CB93055956}"/>
              </a:ext>
            </a:extLst>
          </p:cNvPr>
          <p:cNvSpPr>
            <a:spLocks noGrp="1"/>
          </p:cNvSpPr>
          <p:nvPr>
            <p:ph type="body" sz="quarter" idx="21"/>
          </p:nvPr>
        </p:nvSpPr>
        <p:spPr>
          <a:xfrm>
            <a:off x="9807233" y="2235434"/>
            <a:ext cx="465137" cy="485775"/>
          </a:xfrm>
        </p:spPr>
        <p:txBody>
          <a:bodyPr>
            <a:noAutofit/>
          </a:bodyPr>
          <a:lstStyle>
            <a:lvl1pPr marL="0" indent="0">
              <a:buNone/>
              <a:defRPr sz="1400" b="1"/>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a:t>
            </a:r>
          </a:p>
        </p:txBody>
      </p:sp>
      <p:sp>
        <p:nvSpPr>
          <p:cNvPr id="13" name="Text Placeholder 10">
            <a:extLst>
              <a:ext uri="{FF2B5EF4-FFF2-40B4-BE49-F238E27FC236}">
                <a16:creationId xmlns:a16="http://schemas.microsoft.com/office/drawing/2014/main" id="{DCFBF3C4-3E8F-ED20-180F-8140D97672E0}"/>
              </a:ext>
            </a:extLst>
          </p:cNvPr>
          <p:cNvSpPr>
            <a:spLocks noGrp="1"/>
          </p:cNvSpPr>
          <p:nvPr>
            <p:ph type="body" sz="quarter" idx="22"/>
          </p:nvPr>
        </p:nvSpPr>
        <p:spPr>
          <a:xfrm>
            <a:off x="10601036" y="2235434"/>
            <a:ext cx="465137" cy="485775"/>
          </a:xfrm>
        </p:spPr>
        <p:txBody>
          <a:bodyPr>
            <a:noAutofit/>
          </a:bodyPr>
          <a:lstStyle>
            <a:lvl1pPr marL="0" indent="0">
              <a:buNone/>
              <a:defRPr sz="1400" b="1"/>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a:t>
            </a:r>
          </a:p>
        </p:txBody>
      </p:sp>
      <p:sp>
        <p:nvSpPr>
          <p:cNvPr id="14" name="Text Placeholder 10">
            <a:extLst>
              <a:ext uri="{FF2B5EF4-FFF2-40B4-BE49-F238E27FC236}">
                <a16:creationId xmlns:a16="http://schemas.microsoft.com/office/drawing/2014/main" id="{F46DE47C-B443-EF75-A12B-E4B9AE76853C}"/>
              </a:ext>
            </a:extLst>
          </p:cNvPr>
          <p:cNvSpPr>
            <a:spLocks noGrp="1"/>
          </p:cNvSpPr>
          <p:nvPr>
            <p:ph type="body" sz="quarter" idx="23"/>
          </p:nvPr>
        </p:nvSpPr>
        <p:spPr>
          <a:xfrm>
            <a:off x="11394837" y="2235434"/>
            <a:ext cx="465137" cy="485775"/>
          </a:xfrm>
        </p:spPr>
        <p:txBody>
          <a:bodyPr>
            <a:noAutofit/>
          </a:bodyPr>
          <a:lstStyle>
            <a:lvl1pPr marL="0" indent="0">
              <a:buNone/>
              <a:defRPr sz="1400" b="1"/>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a:t>
            </a:r>
          </a:p>
        </p:txBody>
      </p:sp>
      <p:sp>
        <p:nvSpPr>
          <p:cNvPr id="15" name="Text Placeholder 10">
            <a:extLst>
              <a:ext uri="{FF2B5EF4-FFF2-40B4-BE49-F238E27FC236}">
                <a16:creationId xmlns:a16="http://schemas.microsoft.com/office/drawing/2014/main" id="{3812282E-1A0D-D9E4-C4D2-1B75445E8D1D}"/>
              </a:ext>
            </a:extLst>
          </p:cNvPr>
          <p:cNvSpPr>
            <a:spLocks noGrp="1"/>
          </p:cNvSpPr>
          <p:nvPr>
            <p:ph type="body" sz="quarter" idx="24"/>
          </p:nvPr>
        </p:nvSpPr>
        <p:spPr>
          <a:xfrm>
            <a:off x="6632021" y="2235434"/>
            <a:ext cx="465137" cy="485775"/>
          </a:xfrm>
        </p:spPr>
        <p:txBody>
          <a:bodyPr>
            <a:noAutofit/>
          </a:bodyPr>
          <a:lstStyle>
            <a:lvl1pPr marL="0" indent="0">
              <a:buNone/>
              <a:defRPr sz="1400" b="1"/>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a:t>
            </a:r>
          </a:p>
        </p:txBody>
      </p:sp>
      <p:sp>
        <p:nvSpPr>
          <p:cNvPr id="16" name="Text Placeholder 10">
            <a:extLst>
              <a:ext uri="{FF2B5EF4-FFF2-40B4-BE49-F238E27FC236}">
                <a16:creationId xmlns:a16="http://schemas.microsoft.com/office/drawing/2014/main" id="{1FFFE887-1B96-037D-606F-69D6B33A8575}"/>
              </a:ext>
            </a:extLst>
          </p:cNvPr>
          <p:cNvSpPr>
            <a:spLocks noGrp="1"/>
          </p:cNvSpPr>
          <p:nvPr>
            <p:ph type="body" sz="quarter" idx="25"/>
          </p:nvPr>
        </p:nvSpPr>
        <p:spPr>
          <a:xfrm>
            <a:off x="7425824" y="2235434"/>
            <a:ext cx="465137" cy="485775"/>
          </a:xfrm>
        </p:spPr>
        <p:txBody>
          <a:bodyPr>
            <a:noAutofit/>
          </a:bodyPr>
          <a:lstStyle>
            <a:lvl1pPr marL="0" indent="0">
              <a:buNone/>
              <a:defRPr sz="1400" b="1"/>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a:t>
            </a:r>
          </a:p>
        </p:txBody>
      </p:sp>
      <p:sp>
        <p:nvSpPr>
          <p:cNvPr id="18" name="Text Placeholder 17">
            <a:extLst>
              <a:ext uri="{FF2B5EF4-FFF2-40B4-BE49-F238E27FC236}">
                <a16:creationId xmlns:a16="http://schemas.microsoft.com/office/drawing/2014/main" id="{E3F5C666-670F-350D-2E95-4C74EEBECE49}"/>
              </a:ext>
            </a:extLst>
          </p:cNvPr>
          <p:cNvSpPr>
            <a:spLocks noGrp="1"/>
          </p:cNvSpPr>
          <p:nvPr>
            <p:ph type="body" sz="quarter" idx="26"/>
          </p:nvPr>
        </p:nvSpPr>
        <p:spPr>
          <a:xfrm>
            <a:off x="700089" y="2824163"/>
            <a:ext cx="4138130" cy="474662"/>
          </a:xfrm>
        </p:spPr>
        <p:txBody>
          <a:bodyPr>
            <a:normAutofit/>
          </a:bodyPr>
          <a:lstStyle>
            <a:lvl1pPr marL="0" indent="0">
              <a:buNone/>
              <a:defRPr sz="12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416528452"/>
      </p:ext>
    </p:extLst>
  </p:cSld>
  <p:clrMapOvr>
    <a:masterClrMapping/>
  </p:clrMapOvr>
  <p:extLst>
    <p:ext uri="{DCECCB84-F9BA-43D5-87BE-67443E8EF086}">
      <p15:sldGuideLst xmlns:p15="http://schemas.microsoft.com/office/powerpoint/2012/main">
        <p15:guide id="1" orient="horz" pos="576" userDrawn="1">
          <p15:clr>
            <a:srgbClr val="FBAE40"/>
          </p15:clr>
        </p15:guide>
        <p15:guide id="2" orient="horz" pos="405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772DB8-55EC-AE27-AF0D-A1C26142CA85}"/>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34290"/>
            <a:ext cx="12192000" cy="6858000"/>
          </a:xfrm>
          <a:prstGeom prst="rect">
            <a:avLst/>
          </a:prstGeom>
        </p:spPr>
      </p:pic>
      <p:sp>
        <p:nvSpPr>
          <p:cNvPr id="2" name="Title 1">
            <a:extLst>
              <a:ext uri="{FF2B5EF4-FFF2-40B4-BE49-F238E27FC236}">
                <a16:creationId xmlns:a16="http://schemas.microsoft.com/office/drawing/2014/main" id="{AFCC6535-6843-35DB-FA24-C19D5802B786}"/>
              </a:ext>
            </a:extLst>
          </p:cNvPr>
          <p:cNvSpPr>
            <a:spLocks noGrp="1"/>
          </p:cNvSpPr>
          <p:nvPr>
            <p:ph type="title"/>
          </p:nvPr>
        </p:nvSpPr>
        <p:spPr>
          <a:xfrm>
            <a:off x="672979" y="435279"/>
            <a:ext cx="9326758" cy="1133475"/>
          </a:xfrm>
        </p:spPr>
        <p:txBody>
          <a:bodyPr anchor="b">
            <a:normAutofit/>
          </a:bodyPr>
          <a:lstStyle>
            <a:lvl1pPr>
              <a:defRPr sz="3200" b="1">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9C57864-88EA-D846-7DF8-BBC1848A935F}"/>
              </a:ext>
            </a:extLst>
          </p:cNvPr>
          <p:cNvSpPr>
            <a:spLocks noGrp="1"/>
          </p:cNvSpPr>
          <p:nvPr>
            <p:ph type="body" idx="1"/>
          </p:nvPr>
        </p:nvSpPr>
        <p:spPr>
          <a:xfrm>
            <a:off x="672979" y="2334778"/>
            <a:ext cx="9502122" cy="1500187"/>
          </a:xfrm>
        </p:spPr>
        <p:txBody>
          <a:bodyPr>
            <a:normAutofit/>
          </a:bodyPr>
          <a:lstStyle>
            <a:lvl1pPr marL="0" indent="0">
              <a:lnSpc>
                <a:spcPts val="3820"/>
              </a:lnSpc>
              <a:spcBef>
                <a:spcPts val="0"/>
              </a:spcBef>
              <a:spcAft>
                <a:spcPts val="1200"/>
              </a:spcAft>
              <a:buNone/>
              <a:defRPr sz="2600">
                <a:solidFill>
                  <a:srgbClr val="0018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F7699C67-7130-4313-9688-D2D58D8907DD}"/>
              </a:ext>
            </a:extLst>
          </p:cNvPr>
          <p:cNvSpPr>
            <a:spLocks noGrp="1"/>
          </p:cNvSpPr>
          <p:nvPr>
            <p:ph type="sldNum" sz="quarter" idx="12"/>
          </p:nvPr>
        </p:nvSpPr>
        <p:spPr>
          <a:xfrm>
            <a:off x="8948802" y="6356350"/>
            <a:ext cx="2743200" cy="365125"/>
          </a:xfrm>
        </p:spPr>
        <p:txBody>
          <a:bodyPr/>
          <a:lstStyle>
            <a:lvl1pPr>
              <a:defRPr>
                <a:solidFill>
                  <a:schemeClr val="tx1">
                    <a:lumMod val="50000"/>
                  </a:schemeClr>
                </a:solidFill>
              </a:defRPr>
            </a:lvl1pPr>
          </a:lstStyle>
          <a:p>
            <a:fld id="{F5C1E819-5B3A-2F4F-B1E8-631D84BF8172}" type="slidenum">
              <a:rPr lang="en-US" smtClean="0"/>
              <a:pPr/>
              <a:t>‹#›</a:t>
            </a:fld>
            <a:r>
              <a:rPr lang="en-US" dirty="0"/>
              <a:t> of </a:t>
            </a:r>
            <a:fld id="{F5C1E819-5B3A-2F4F-B1E8-631D84BF8172}" type="slidenum">
              <a:rPr lang="en-US" smtClean="0"/>
              <a:pPr/>
              <a:t>‹#›</a:t>
            </a:fld>
            <a:endParaRPr lang="en-US" dirty="0"/>
          </a:p>
        </p:txBody>
      </p:sp>
    </p:spTree>
    <p:extLst>
      <p:ext uri="{BB962C8B-B14F-4D97-AF65-F5344CB8AC3E}">
        <p14:creationId xmlns:p14="http://schemas.microsoft.com/office/powerpoint/2010/main" val="2594119467"/>
      </p:ext>
    </p:extLst>
  </p:cSld>
  <p:clrMapOvr>
    <a:masterClrMapping/>
  </p:clrMapOvr>
  <p:extLst>
    <p:ext uri="{DCECCB84-F9BA-43D5-87BE-67443E8EF086}">
      <p15:sldGuideLst xmlns:p15="http://schemas.microsoft.com/office/powerpoint/2012/main">
        <p15:guide id="1" pos="4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BB49957-6F74-BCF5-972D-DDB9A0766034}"/>
              </a:ext>
            </a:extLst>
          </p:cNvPr>
          <p:cNvPicPr>
            <a:picLocks noChangeAspect="1"/>
          </p:cNvPicPr>
          <p:nvPr userDrawn="1"/>
        </p:nvPicPr>
        <p:blipFill rotWithShape="1">
          <a:blip r:embed="rId2"/>
          <a:srcRect b="69090"/>
          <a:stretch/>
        </p:blipFill>
        <p:spPr>
          <a:xfrm>
            <a:off x="3702" y="-148100"/>
            <a:ext cx="12227338" cy="2119775"/>
          </a:xfrm>
          <a:prstGeom prst="rect">
            <a:avLst/>
          </a:prstGeom>
        </p:spPr>
      </p:pic>
      <p:sp>
        <p:nvSpPr>
          <p:cNvPr id="2" name="Title 1">
            <a:extLst>
              <a:ext uri="{FF2B5EF4-FFF2-40B4-BE49-F238E27FC236}">
                <a16:creationId xmlns:a16="http://schemas.microsoft.com/office/drawing/2014/main" id="{E0120D8E-7A56-4A31-1F77-F8F83B85F61F}"/>
              </a:ext>
            </a:extLst>
          </p:cNvPr>
          <p:cNvSpPr>
            <a:spLocks noGrp="1"/>
          </p:cNvSpPr>
          <p:nvPr>
            <p:ph type="title"/>
          </p:nvPr>
        </p:nvSpPr>
        <p:spPr>
          <a:xfrm>
            <a:off x="722450" y="505712"/>
            <a:ext cx="10515600" cy="1325563"/>
          </a:xfrm>
        </p:spPr>
        <p:txBody>
          <a:bodyPr/>
          <a:lstStyle>
            <a:lvl1pPr>
              <a:defRPr>
                <a:solidFill>
                  <a:srgbClr val="FFBF3F"/>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D81B1C2-0016-E300-3FBA-AE9CC1D4D51B}"/>
              </a:ext>
            </a:extLst>
          </p:cNvPr>
          <p:cNvSpPr>
            <a:spLocks noGrp="1"/>
          </p:cNvSpPr>
          <p:nvPr>
            <p:ph idx="1"/>
          </p:nvPr>
        </p:nvSpPr>
        <p:spPr>
          <a:xfrm>
            <a:off x="1231735" y="2326472"/>
            <a:ext cx="10515600" cy="3527426"/>
          </a:xfrm>
        </p:spPr>
        <p:txBody>
          <a:bodyPr/>
          <a:lstStyle>
            <a:lvl1pPr marL="287338" indent="-287338">
              <a:lnSpc>
                <a:spcPts val="3860"/>
              </a:lnSpc>
              <a:spcBef>
                <a:spcPts val="0"/>
              </a:spcBef>
              <a:spcAft>
                <a:spcPts val="1600"/>
              </a:spcAft>
              <a:buClr>
                <a:srgbClr val="001871"/>
              </a:buClr>
              <a:tabLst/>
              <a:defRPr b="1">
                <a:solidFill>
                  <a:srgbClr val="001871"/>
                </a:solidFill>
              </a:defRPr>
            </a:lvl1pPr>
            <a:lvl2pPr>
              <a:buClr>
                <a:srgbClr val="001871"/>
              </a:buClr>
              <a:defRPr>
                <a:solidFill>
                  <a:srgbClr val="000000"/>
                </a:solidFill>
              </a:defRPr>
            </a:lvl2pPr>
            <a:lvl3pPr marL="914400" indent="0">
              <a:buNone/>
              <a:defRPr/>
            </a:lvl3pPr>
          </a:lstStyle>
          <a:p>
            <a:pPr lvl="0"/>
            <a:r>
              <a:rPr lang="en-US" dirty="0"/>
              <a:t>Click to edit Master text styles</a:t>
            </a:r>
          </a:p>
        </p:txBody>
      </p:sp>
      <p:sp>
        <p:nvSpPr>
          <p:cNvPr id="8" name="Slide Number Placeholder 5">
            <a:extLst>
              <a:ext uri="{FF2B5EF4-FFF2-40B4-BE49-F238E27FC236}">
                <a16:creationId xmlns:a16="http://schemas.microsoft.com/office/drawing/2014/main" id="{B5DDB1EC-B596-2AA5-8220-9288AB21D101}"/>
              </a:ext>
            </a:extLst>
          </p:cNvPr>
          <p:cNvSpPr>
            <a:spLocks noGrp="1"/>
          </p:cNvSpPr>
          <p:nvPr>
            <p:ph type="sldNum" sz="quarter" idx="12"/>
          </p:nvPr>
        </p:nvSpPr>
        <p:spPr>
          <a:xfrm>
            <a:off x="8619618" y="6356350"/>
            <a:ext cx="2743200" cy="365125"/>
          </a:xfrm>
        </p:spPr>
        <p:txBody>
          <a:bodyPr/>
          <a:lstStyle>
            <a:lvl1pPr>
              <a:defRPr sz="1000">
                <a:solidFill>
                  <a:schemeClr val="tx1">
                    <a:lumMod val="50000"/>
                  </a:schemeClr>
                </a:solidFill>
                <a:latin typeface="Arial" panose="020B0604020202020204" pitchFamily="34" charset="0"/>
                <a:cs typeface="Arial" panose="020B0604020202020204" pitchFamily="34" charset="0"/>
              </a:defRPr>
            </a:lvl1pPr>
          </a:lstStyle>
          <a:p>
            <a:fld id="{F5C1E819-5B3A-2F4F-B1E8-631D84BF8172}" type="slidenum">
              <a:rPr lang="en-US" smtClean="0"/>
              <a:pPr/>
              <a:t>‹#›</a:t>
            </a:fld>
            <a:r>
              <a:rPr lang="en-US" dirty="0"/>
              <a:t> of 35</a:t>
            </a:r>
          </a:p>
        </p:txBody>
      </p:sp>
      <p:sp>
        <p:nvSpPr>
          <p:cNvPr id="12" name="Text Placeholder 11">
            <a:extLst>
              <a:ext uri="{FF2B5EF4-FFF2-40B4-BE49-F238E27FC236}">
                <a16:creationId xmlns:a16="http://schemas.microsoft.com/office/drawing/2014/main" id="{6690E076-A7E5-933A-1434-76BF4FB8BB7C}"/>
              </a:ext>
            </a:extLst>
          </p:cNvPr>
          <p:cNvSpPr>
            <a:spLocks noGrp="1"/>
          </p:cNvSpPr>
          <p:nvPr>
            <p:ph type="body" sz="quarter" idx="13"/>
          </p:nvPr>
        </p:nvSpPr>
        <p:spPr>
          <a:xfrm>
            <a:off x="687725" y="5919764"/>
            <a:ext cx="10515600" cy="585787"/>
          </a:xfrm>
        </p:spPr>
        <p:txBody>
          <a:bodyPr anchor="b"/>
          <a:lstStyle>
            <a:lvl1pPr marL="0" indent="0">
              <a:buNone/>
              <a:defRPr sz="1200">
                <a:solidFill>
                  <a:srgbClr val="000000"/>
                </a:solidFill>
              </a:defRPr>
            </a:lvl1pPr>
          </a:lstStyle>
          <a:p>
            <a:pPr lvl="0"/>
            <a:r>
              <a:rPr lang="en-US" dirty="0"/>
              <a:t>Click to edit Master text styles</a:t>
            </a:r>
          </a:p>
        </p:txBody>
      </p:sp>
    </p:spTree>
    <p:extLst>
      <p:ext uri="{BB962C8B-B14F-4D97-AF65-F5344CB8AC3E}">
        <p14:creationId xmlns:p14="http://schemas.microsoft.com/office/powerpoint/2010/main" val="2078232235"/>
      </p:ext>
    </p:extLst>
  </p:cSld>
  <p:clrMapOvr>
    <a:masterClrMapping/>
  </p:clrMapOvr>
  <p:extLst>
    <p:ext uri="{DCECCB84-F9BA-43D5-87BE-67443E8EF086}">
      <p15:sldGuideLst xmlns:p15="http://schemas.microsoft.com/office/powerpoint/2012/main">
        <p15:guide id="1" orient="horz" pos="40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706138-F83C-19A2-BC3C-119CB15A6363}"/>
              </a:ext>
              <a:ext uri="{C183D7F6-B498-43B3-948B-1728B52AA6E4}">
                <adec:decorative xmlns:adec="http://schemas.microsoft.com/office/drawing/2017/decorative" val="1"/>
              </a:ext>
            </a:extLst>
          </p:cNvPr>
          <p:cNvPicPr>
            <a:picLocks noChangeAspect="1"/>
          </p:cNvPicPr>
          <p:nvPr userDrawn="1"/>
        </p:nvPicPr>
        <p:blipFill rotWithShape="1">
          <a:blip r:embed="rId2"/>
          <a:srcRect b="79583"/>
          <a:stretch/>
        </p:blipFill>
        <p:spPr>
          <a:xfrm>
            <a:off x="-12044" y="0"/>
            <a:ext cx="12262677" cy="1400177"/>
          </a:xfrm>
          <a:prstGeom prst="rect">
            <a:avLst/>
          </a:prstGeom>
        </p:spPr>
      </p:pic>
      <p:sp>
        <p:nvSpPr>
          <p:cNvPr id="2" name="Title 1">
            <a:extLst>
              <a:ext uri="{FF2B5EF4-FFF2-40B4-BE49-F238E27FC236}">
                <a16:creationId xmlns:a16="http://schemas.microsoft.com/office/drawing/2014/main" id="{E0120D8E-7A56-4A31-1F77-F8F83B85F61F}"/>
              </a:ext>
            </a:extLst>
          </p:cNvPr>
          <p:cNvSpPr>
            <a:spLocks noGrp="1"/>
          </p:cNvSpPr>
          <p:nvPr>
            <p:ph type="title"/>
          </p:nvPr>
        </p:nvSpPr>
        <p:spPr>
          <a:xfrm>
            <a:off x="687725" y="109093"/>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D81B1C2-0016-E300-3FBA-AE9CC1D4D51B}"/>
              </a:ext>
            </a:extLst>
          </p:cNvPr>
          <p:cNvSpPr>
            <a:spLocks noGrp="1"/>
          </p:cNvSpPr>
          <p:nvPr>
            <p:ph idx="1"/>
          </p:nvPr>
        </p:nvSpPr>
        <p:spPr>
          <a:xfrm>
            <a:off x="687725" y="1825626"/>
            <a:ext cx="10515600" cy="3752850"/>
          </a:xfrm>
        </p:spPr>
        <p:txBody>
          <a:bodyPr>
            <a:noAutofit/>
          </a:bodyPr>
          <a:lstStyle>
            <a:lvl1pPr marL="287338" indent="-287338">
              <a:lnSpc>
                <a:spcPts val="3220"/>
              </a:lnSpc>
              <a:spcBef>
                <a:spcPts val="0"/>
              </a:spcBef>
              <a:spcAft>
                <a:spcPts val="1200"/>
              </a:spcAft>
              <a:buClr>
                <a:srgbClr val="001871"/>
              </a:buClr>
              <a:tabLst/>
              <a:defRPr sz="2400">
                <a:solidFill>
                  <a:srgbClr val="000000"/>
                </a:solidFill>
              </a:defRPr>
            </a:lvl1pPr>
            <a:lvl2pPr marL="749300" indent="-292100">
              <a:lnSpc>
                <a:spcPts val="3420"/>
              </a:lnSpc>
              <a:spcBef>
                <a:spcPts val="0"/>
              </a:spcBef>
              <a:spcAft>
                <a:spcPts val="1200"/>
              </a:spcAft>
              <a:buClr>
                <a:srgbClr val="001871"/>
              </a:buClr>
              <a:tabLst/>
              <a:defRPr sz="2400">
                <a:solidFill>
                  <a:srgbClr val="000000"/>
                </a:solidFill>
              </a:defRPr>
            </a:lvl2pPr>
            <a:lvl3pPr>
              <a:buClr>
                <a:srgbClr val="001871"/>
              </a:buClr>
              <a:defRPr/>
            </a:lvl3pPr>
            <a:lvl4pPr>
              <a:buClr>
                <a:srgbClr val="001871"/>
              </a:buClr>
              <a:defRPr/>
            </a:lvl4pPr>
            <a:lvl5pPr>
              <a:buClr>
                <a:srgbClr val="001871"/>
              </a:buClr>
              <a:defRPr/>
            </a:lvl5pPr>
          </a:lstStyle>
          <a:p>
            <a:pPr lvl="0"/>
            <a:r>
              <a:rPr lang="en-US" dirty="0"/>
              <a:t>Click to edit Master text styles</a:t>
            </a:r>
          </a:p>
          <a:p>
            <a:pPr lvl="1"/>
            <a:r>
              <a:rPr lang="en-US" dirty="0"/>
              <a:t>Second level</a:t>
            </a:r>
          </a:p>
        </p:txBody>
      </p:sp>
      <p:sp>
        <p:nvSpPr>
          <p:cNvPr id="8" name="Slide Number Placeholder 5">
            <a:extLst>
              <a:ext uri="{FF2B5EF4-FFF2-40B4-BE49-F238E27FC236}">
                <a16:creationId xmlns:a16="http://schemas.microsoft.com/office/drawing/2014/main" id="{B5DDB1EC-B596-2AA5-8220-9288AB21D101}"/>
              </a:ext>
            </a:extLst>
          </p:cNvPr>
          <p:cNvSpPr>
            <a:spLocks noGrp="1"/>
          </p:cNvSpPr>
          <p:nvPr>
            <p:ph type="sldNum" sz="quarter" idx="12"/>
          </p:nvPr>
        </p:nvSpPr>
        <p:spPr>
          <a:xfrm>
            <a:off x="8619618" y="6356350"/>
            <a:ext cx="2743200" cy="365125"/>
          </a:xfrm>
        </p:spPr>
        <p:txBody>
          <a:bodyPr/>
          <a:lstStyle>
            <a:lvl1pPr>
              <a:defRPr sz="1000">
                <a:solidFill>
                  <a:schemeClr val="tx1">
                    <a:lumMod val="50000"/>
                  </a:schemeClr>
                </a:solidFill>
                <a:latin typeface="Arial" panose="020B0604020202020204" pitchFamily="34" charset="0"/>
                <a:cs typeface="Arial" panose="020B0604020202020204" pitchFamily="34" charset="0"/>
              </a:defRPr>
            </a:lvl1pPr>
          </a:lstStyle>
          <a:p>
            <a:fld id="{F5C1E819-5B3A-2F4F-B1E8-631D84BF8172}" type="slidenum">
              <a:rPr lang="en-US" smtClean="0"/>
              <a:pPr/>
              <a:t>‹#›</a:t>
            </a:fld>
            <a:r>
              <a:rPr lang="en-US" dirty="0"/>
              <a:t> of 35</a:t>
            </a:r>
          </a:p>
        </p:txBody>
      </p:sp>
      <p:sp>
        <p:nvSpPr>
          <p:cNvPr id="6" name="Text Placeholder 5">
            <a:extLst>
              <a:ext uri="{FF2B5EF4-FFF2-40B4-BE49-F238E27FC236}">
                <a16:creationId xmlns:a16="http://schemas.microsoft.com/office/drawing/2014/main" id="{14602D91-E3FA-F9EE-0A21-4E807AC107C2}"/>
              </a:ext>
            </a:extLst>
          </p:cNvPr>
          <p:cNvSpPr>
            <a:spLocks noGrp="1"/>
          </p:cNvSpPr>
          <p:nvPr>
            <p:ph type="body" sz="quarter" idx="13"/>
          </p:nvPr>
        </p:nvSpPr>
        <p:spPr>
          <a:xfrm>
            <a:off x="699300" y="6004371"/>
            <a:ext cx="10299192" cy="504825"/>
          </a:xfrm>
        </p:spPr>
        <p:txBody>
          <a:bodyPr anchor="b"/>
          <a:lstStyle>
            <a:lvl1pPr marL="0" indent="0">
              <a:buNone/>
              <a:defRPr sz="1200">
                <a:solidFill>
                  <a:srgbClr val="000000"/>
                </a:solidFill>
              </a:defRPr>
            </a:lvl1pPr>
            <a:lvl2pPr marL="457200" indent="0">
              <a:buNone/>
              <a:defRPr/>
            </a:lvl2pPr>
          </a:lstStyle>
          <a:p>
            <a:pPr lvl="0"/>
            <a:r>
              <a:rPr lang="en-US" dirty="0"/>
              <a:t>Click to edit Master text styles</a:t>
            </a:r>
          </a:p>
        </p:txBody>
      </p:sp>
      <p:sp>
        <p:nvSpPr>
          <p:cNvPr id="10" name="Text Placeholder 9">
            <a:extLst>
              <a:ext uri="{FF2B5EF4-FFF2-40B4-BE49-F238E27FC236}">
                <a16:creationId xmlns:a16="http://schemas.microsoft.com/office/drawing/2014/main" id="{22DAB191-ECB3-F2B7-AA0F-E2A23E76F484}"/>
              </a:ext>
            </a:extLst>
          </p:cNvPr>
          <p:cNvSpPr>
            <a:spLocks noGrp="1"/>
          </p:cNvSpPr>
          <p:nvPr>
            <p:ph type="body" sz="quarter" idx="14"/>
          </p:nvPr>
        </p:nvSpPr>
        <p:spPr>
          <a:xfrm>
            <a:off x="687388" y="5462588"/>
            <a:ext cx="10515600" cy="541337"/>
          </a:xfrm>
        </p:spPr>
        <p:txBody>
          <a:bodyPr>
            <a:noAutofit/>
          </a:bodyPr>
          <a:lstStyle>
            <a:lvl1pPr marL="0" indent="0">
              <a:lnSpc>
                <a:spcPts val="2460"/>
              </a:lnSpc>
              <a:spcBef>
                <a:spcPts val="0"/>
              </a:spcBef>
              <a:buNone/>
              <a:defRPr sz="1800" b="1">
                <a:solidFill>
                  <a:srgbClr val="00187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4111177144"/>
      </p:ext>
    </p:extLst>
  </p:cSld>
  <p:clrMapOvr>
    <a:masterClrMapping/>
  </p:clrMapOvr>
  <p:extLst>
    <p:ext uri="{DCECCB84-F9BA-43D5-87BE-67443E8EF086}">
      <p15:sldGuideLst xmlns:p15="http://schemas.microsoft.com/office/powerpoint/2012/main">
        <p15:guide id="1" orient="horz" pos="405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706138-F83C-19A2-BC3C-119CB15A6363}"/>
              </a:ext>
              <a:ext uri="{C183D7F6-B498-43B3-948B-1728B52AA6E4}">
                <adec:decorative xmlns:adec="http://schemas.microsoft.com/office/drawing/2017/decorative" val="1"/>
              </a:ext>
            </a:extLst>
          </p:cNvPr>
          <p:cNvPicPr>
            <a:picLocks noChangeAspect="1"/>
          </p:cNvPicPr>
          <p:nvPr userDrawn="1"/>
        </p:nvPicPr>
        <p:blipFill rotWithShape="1">
          <a:blip r:embed="rId2"/>
          <a:srcRect b="79663"/>
          <a:stretch/>
        </p:blipFill>
        <p:spPr>
          <a:xfrm>
            <a:off x="3702" y="-11575"/>
            <a:ext cx="12262677" cy="1394749"/>
          </a:xfrm>
          <a:prstGeom prst="rect">
            <a:avLst/>
          </a:prstGeom>
        </p:spPr>
      </p:pic>
      <p:sp>
        <p:nvSpPr>
          <p:cNvPr id="2" name="Title 1">
            <a:extLst>
              <a:ext uri="{FF2B5EF4-FFF2-40B4-BE49-F238E27FC236}">
                <a16:creationId xmlns:a16="http://schemas.microsoft.com/office/drawing/2014/main" id="{E0120D8E-7A56-4A31-1F77-F8F83B85F61F}"/>
              </a:ext>
            </a:extLst>
          </p:cNvPr>
          <p:cNvSpPr>
            <a:spLocks noGrp="1"/>
          </p:cNvSpPr>
          <p:nvPr>
            <p:ph type="title"/>
          </p:nvPr>
        </p:nvSpPr>
        <p:spPr>
          <a:xfrm>
            <a:off x="676150" y="99949"/>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D81B1C2-0016-E300-3FBA-AE9CC1D4D51B}"/>
              </a:ext>
            </a:extLst>
          </p:cNvPr>
          <p:cNvSpPr>
            <a:spLocks noGrp="1"/>
          </p:cNvSpPr>
          <p:nvPr>
            <p:ph idx="1"/>
          </p:nvPr>
        </p:nvSpPr>
        <p:spPr>
          <a:xfrm>
            <a:off x="687725" y="1825626"/>
            <a:ext cx="6723888" cy="3649200"/>
          </a:xfrm>
        </p:spPr>
        <p:txBody>
          <a:bodyPr>
            <a:normAutofit/>
          </a:bodyPr>
          <a:lstStyle>
            <a:lvl1pPr marL="0" indent="0">
              <a:lnSpc>
                <a:spcPts val="3480"/>
              </a:lnSpc>
              <a:buClr>
                <a:srgbClr val="001871"/>
              </a:buClr>
              <a:buNone/>
              <a:defRPr sz="2400" b="1">
                <a:solidFill>
                  <a:srgbClr val="000000"/>
                </a:solidFill>
              </a:defRPr>
            </a:lvl1pPr>
            <a:lvl2pPr marL="457200" indent="0">
              <a:buClr>
                <a:srgbClr val="001871"/>
              </a:buClr>
              <a:buNone/>
              <a:defRPr sz="2600"/>
            </a:lvl2pPr>
            <a:lvl3pPr>
              <a:buClr>
                <a:srgbClr val="001871"/>
              </a:buClr>
              <a:defRPr/>
            </a:lvl3pPr>
            <a:lvl4pPr>
              <a:buClr>
                <a:srgbClr val="001871"/>
              </a:buClr>
              <a:defRPr/>
            </a:lvl4pPr>
            <a:lvl5pPr>
              <a:buClr>
                <a:srgbClr val="001871"/>
              </a:buClr>
              <a:defRPr/>
            </a:lvl5pPr>
          </a:lstStyle>
          <a:p>
            <a:pPr lvl="0"/>
            <a:r>
              <a:rPr lang="en-US" dirty="0"/>
              <a:t>Click to edit Master text styles</a:t>
            </a:r>
          </a:p>
        </p:txBody>
      </p:sp>
      <p:sp>
        <p:nvSpPr>
          <p:cNvPr id="8" name="Slide Number Placeholder 5">
            <a:extLst>
              <a:ext uri="{FF2B5EF4-FFF2-40B4-BE49-F238E27FC236}">
                <a16:creationId xmlns:a16="http://schemas.microsoft.com/office/drawing/2014/main" id="{B5DDB1EC-B596-2AA5-8220-9288AB21D101}"/>
              </a:ext>
            </a:extLst>
          </p:cNvPr>
          <p:cNvSpPr>
            <a:spLocks noGrp="1"/>
          </p:cNvSpPr>
          <p:nvPr>
            <p:ph type="sldNum" sz="quarter" idx="12"/>
          </p:nvPr>
        </p:nvSpPr>
        <p:spPr>
          <a:xfrm>
            <a:off x="8862685" y="6356350"/>
            <a:ext cx="2743200" cy="365125"/>
          </a:xfrm>
        </p:spPr>
        <p:txBody>
          <a:bodyPr/>
          <a:lstStyle>
            <a:lvl1pPr>
              <a:defRPr sz="1000">
                <a:solidFill>
                  <a:schemeClr val="tx1">
                    <a:lumMod val="50000"/>
                  </a:schemeClr>
                </a:solidFill>
                <a:latin typeface="Arial" panose="020B0604020202020204" pitchFamily="34" charset="0"/>
                <a:cs typeface="Arial" panose="020B0604020202020204" pitchFamily="34" charset="0"/>
              </a:defRPr>
            </a:lvl1pPr>
          </a:lstStyle>
          <a:p>
            <a:fld id="{F5C1E819-5B3A-2F4F-B1E8-631D84BF8172}" type="slidenum">
              <a:rPr lang="en-US" smtClean="0"/>
              <a:pPr/>
              <a:t>‹#›</a:t>
            </a:fld>
            <a:r>
              <a:rPr lang="en-US" dirty="0"/>
              <a:t> of 35</a:t>
            </a:r>
          </a:p>
        </p:txBody>
      </p:sp>
      <p:sp>
        <p:nvSpPr>
          <p:cNvPr id="11" name="Picture Placeholder 10">
            <a:extLst>
              <a:ext uri="{FF2B5EF4-FFF2-40B4-BE49-F238E27FC236}">
                <a16:creationId xmlns:a16="http://schemas.microsoft.com/office/drawing/2014/main" id="{ACC77C2A-D620-3DA1-3BC2-3D3BCA49ABCF}"/>
              </a:ext>
            </a:extLst>
          </p:cNvPr>
          <p:cNvSpPr>
            <a:spLocks noGrp="1"/>
          </p:cNvSpPr>
          <p:nvPr>
            <p:ph type="pic" sz="quarter" idx="13"/>
          </p:nvPr>
        </p:nvSpPr>
        <p:spPr>
          <a:xfrm>
            <a:off x="8036312" y="2139950"/>
            <a:ext cx="3648075" cy="2660650"/>
          </a:xfrm>
        </p:spPr>
        <p:txBody>
          <a:bodyPr/>
          <a:lstStyle>
            <a:lvl1pPr marL="0" indent="0">
              <a:buNone/>
              <a:defRPr/>
            </a:lvl1pPr>
          </a:lstStyle>
          <a:p>
            <a:endParaRPr lang="en-US" dirty="0"/>
          </a:p>
        </p:txBody>
      </p:sp>
      <p:sp>
        <p:nvSpPr>
          <p:cNvPr id="13" name="Text Placeholder 12">
            <a:extLst>
              <a:ext uri="{FF2B5EF4-FFF2-40B4-BE49-F238E27FC236}">
                <a16:creationId xmlns:a16="http://schemas.microsoft.com/office/drawing/2014/main" id="{3C88F1CC-DD61-2DA9-7071-22C5C6E1787A}"/>
              </a:ext>
            </a:extLst>
          </p:cNvPr>
          <p:cNvSpPr>
            <a:spLocks noGrp="1"/>
          </p:cNvSpPr>
          <p:nvPr>
            <p:ph type="body" sz="quarter" idx="14"/>
          </p:nvPr>
        </p:nvSpPr>
        <p:spPr>
          <a:xfrm>
            <a:off x="687725" y="5787222"/>
            <a:ext cx="10747375" cy="708025"/>
          </a:xfrm>
        </p:spPr>
        <p:txBody>
          <a:bodyPr anchor="b">
            <a:normAutofit/>
          </a:bodyPr>
          <a:lstStyle>
            <a:lvl1pPr marL="0" indent="0">
              <a:buNone/>
              <a:defRPr sz="12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518747016"/>
      </p:ext>
    </p:extLst>
  </p:cSld>
  <p:clrMapOvr>
    <a:masterClrMapping/>
  </p:clrMapOvr>
  <p:extLst>
    <p:ext uri="{DCECCB84-F9BA-43D5-87BE-67443E8EF086}">
      <p15:sldGuideLst xmlns:p15="http://schemas.microsoft.com/office/powerpoint/2012/main">
        <p15:guide id="1" orient="horz" pos="576" userDrawn="1">
          <p15:clr>
            <a:srgbClr val="FBAE40"/>
          </p15:clr>
        </p15:guide>
        <p15:guide id="2" pos="480" userDrawn="1">
          <p15:clr>
            <a:srgbClr val="FBAE40"/>
          </p15:clr>
        </p15:guide>
        <p15:guide id="3" orient="horz" pos="405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Bullet Content + Tab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706138-F83C-19A2-BC3C-119CB15A6363}"/>
              </a:ext>
              <a:ext uri="{C183D7F6-B498-43B3-948B-1728B52AA6E4}">
                <adec:decorative xmlns:adec="http://schemas.microsoft.com/office/drawing/2017/decorative" val="1"/>
              </a:ext>
            </a:extLst>
          </p:cNvPr>
          <p:cNvPicPr>
            <a:picLocks noChangeAspect="1"/>
          </p:cNvPicPr>
          <p:nvPr userDrawn="1"/>
        </p:nvPicPr>
        <p:blipFill rotWithShape="1">
          <a:blip r:embed="rId2"/>
          <a:srcRect b="79139"/>
          <a:stretch/>
        </p:blipFill>
        <p:spPr>
          <a:xfrm>
            <a:off x="0" y="-9143"/>
            <a:ext cx="12262677" cy="1430684"/>
          </a:xfrm>
          <a:prstGeom prst="rect">
            <a:avLst/>
          </a:prstGeom>
        </p:spPr>
      </p:pic>
      <p:sp>
        <p:nvSpPr>
          <p:cNvPr id="2" name="Title 1">
            <a:extLst>
              <a:ext uri="{FF2B5EF4-FFF2-40B4-BE49-F238E27FC236}">
                <a16:creationId xmlns:a16="http://schemas.microsoft.com/office/drawing/2014/main" id="{E0120D8E-7A56-4A31-1F77-F8F83B85F61F}"/>
              </a:ext>
            </a:extLst>
          </p:cNvPr>
          <p:cNvSpPr>
            <a:spLocks noGrp="1"/>
          </p:cNvSpPr>
          <p:nvPr>
            <p:ph type="title"/>
          </p:nvPr>
        </p:nvSpPr>
        <p:spPr>
          <a:xfrm>
            <a:off x="687725" y="99949"/>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D81B1C2-0016-E300-3FBA-AE9CC1D4D51B}"/>
              </a:ext>
            </a:extLst>
          </p:cNvPr>
          <p:cNvSpPr>
            <a:spLocks noGrp="1"/>
          </p:cNvSpPr>
          <p:nvPr>
            <p:ph idx="1"/>
          </p:nvPr>
        </p:nvSpPr>
        <p:spPr>
          <a:xfrm>
            <a:off x="687725" y="1779325"/>
            <a:ext cx="6245510" cy="3761359"/>
          </a:xfrm>
        </p:spPr>
        <p:txBody>
          <a:bodyPr>
            <a:normAutofit/>
          </a:bodyPr>
          <a:lstStyle>
            <a:lvl1pPr marL="288925" indent="-288925">
              <a:lnSpc>
                <a:spcPts val="3380"/>
              </a:lnSpc>
              <a:spcBef>
                <a:spcPts val="0"/>
              </a:spcBef>
              <a:spcAft>
                <a:spcPts val="1200"/>
              </a:spcAft>
              <a:buClr>
                <a:srgbClr val="001871"/>
              </a:buClr>
              <a:buFont typeface="+mj-lt"/>
              <a:buAutoNum type="arabicPeriod"/>
              <a:tabLst/>
              <a:defRPr sz="2400" b="1">
                <a:solidFill>
                  <a:srgbClr val="001871"/>
                </a:solidFill>
              </a:defRPr>
            </a:lvl1pPr>
            <a:lvl2pPr marL="457200" indent="0">
              <a:buClr>
                <a:srgbClr val="001871"/>
              </a:buClr>
              <a:buNone/>
              <a:defRPr sz="2600"/>
            </a:lvl2pPr>
            <a:lvl3pPr>
              <a:buClr>
                <a:srgbClr val="001871"/>
              </a:buClr>
              <a:defRPr/>
            </a:lvl3pPr>
            <a:lvl4pPr>
              <a:buClr>
                <a:srgbClr val="001871"/>
              </a:buClr>
              <a:defRPr/>
            </a:lvl4pPr>
            <a:lvl5pPr>
              <a:buClr>
                <a:srgbClr val="001871"/>
              </a:buClr>
              <a:defRPr/>
            </a:lvl5pPr>
          </a:lstStyle>
          <a:p>
            <a:pPr lvl="0"/>
            <a:r>
              <a:rPr lang="en-US" dirty="0"/>
              <a:t>Click to edit Master text styles</a:t>
            </a:r>
          </a:p>
        </p:txBody>
      </p:sp>
      <p:sp>
        <p:nvSpPr>
          <p:cNvPr id="8" name="Slide Number Placeholder 5">
            <a:extLst>
              <a:ext uri="{FF2B5EF4-FFF2-40B4-BE49-F238E27FC236}">
                <a16:creationId xmlns:a16="http://schemas.microsoft.com/office/drawing/2014/main" id="{B5DDB1EC-B596-2AA5-8220-9288AB21D101}"/>
              </a:ext>
            </a:extLst>
          </p:cNvPr>
          <p:cNvSpPr>
            <a:spLocks noGrp="1"/>
          </p:cNvSpPr>
          <p:nvPr>
            <p:ph type="sldNum" sz="quarter" idx="12"/>
          </p:nvPr>
        </p:nvSpPr>
        <p:spPr>
          <a:xfrm>
            <a:off x="8978439" y="6356350"/>
            <a:ext cx="2743200" cy="365125"/>
          </a:xfrm>
        </p:spPr>
        <p:txBody>
          <a:bodyPr/>
          <a:lstStyle>
            <a:lvl1pPr>
              <a:defRPr sz="1000">
                <a:solidFill>
                  <a:schemeClr val="tx1">
                    <a:lumMod val="50000"/>
                  </a:schemeClr>
                </a:solidFill>
                <a:latin typeface="Arial" panose="020B0604020202020204" pitchFamily="34" charset="0"/>
                <a:cs typeface="Arial" panose="020B0604020202020204" pitchFamily="34" charset="0"/>
              </a:defRPr>
            </a:lvl1pPr>
          </a:lstStyle>
          <a:p>
            <a:fld id="{F5C1E819-5B3A-2F4F-B1E8-631D84BF8172}" type="slidenum">
              <a:rPr lang="en-US" smtClean="0"/>
              <a:pPr/>
              <a:t>‹#›</a:t>
            </a:fld>
            <a:r>
              <a:rPr lang="en-US" dirty="0"/>
              <a:t> of 35</a:t>
            </a:r>
          </a:p>
        </p:txBody>
      </p:sp>
      <p:sp>
        <p:nvSpPr>
          <p:cNvPr id="6" name="Table Placeholder 5">
            <a:extLst>
              <a:ext uri="{FF2B5EF4-FFF2-40B4-BE49-F238E27FC236}">
                <a16:creationId xmlns:a16="http://schemas.microsoft.com/office/drawing/2014/main" id="{CB5295D1-C95F-880C-BD21-6F174AA73CA6}"/>
              </a:ext>
            </a:extLst>
          </p:cNvPr>
          <p:cNvSpPr>
            <a:spLocks noGrp="1"/>
          </p:cNvSpPr>
          <p:nvPr>
            <p:ph type="tbl" sz="quarter" idx="13"/>
          </p:nvPr>
        </p:nvSpPr>
        <p:spPr>
          <a:xfrm>
            <a:off x="7344563" y="1779325"/>
            <a:ext cx="4397375" cy="3761359"/>
          </a:xfrm>
        </p:spPr>
        <p:txBody>
          <a:bodyPr>
            <a:normAutofit/>
          </a:bodyPr>
          <a:lstStyle>
            <a:lvl1pPr marL="0" indent="0">
              <a:buNone/>
              <a:defRPr sz="1400"/>
            </a:lvl1pPr>
          </a:lstStyle>
          <a:p>
            <a:endParaRPr lang="en-US" dirty="0"/>
          </a:p>
        </p:txBody>
      </p:sp>
      <p:sp>
        <p:nvSpPr>
          <p:cNvPr id="10" name="Text Placeholder 9">
            <a:extLst>
              <a:ext uri="{FF2B5EF4-FFF2-40B4-BE49-F238E27FC236}">
                <a16:creationId xmlns:a16="http://schemas.microsoft.com/office/drawing/2014/main" id="{3590FE3E-20C1-A5B8-22ED-6475DA0613CB}"/>
              </a:ext>
            </a:extLst>
          </p:cNvPr>
          <p:cNvSpPr>
            <a:spLocks noGrp="1"/>
          </p:cNvSpPr>
          <p:nvPr>
            <p:ph type="body" sz="quarter" idx="14"/>
          </p:nvPr>
        </p:nvSpPr>
        <p:spPr>
          <a:xfrm>
            <a:off x="762000" y="5898469"/>
            <a:ext cx="10979938" cy="485203"/>
          </a:xfrm>
        </p:spPr>
        <p:txBody>
          <a:bodyPr anchor="b">
            <a:normAutofit/>
          </a:bodyPr>
          <a:lstStyle>
            <a:lvl1pPr marL="0" indent="0" algn="ctr">
              <a:buNone/>
              <a:defRPr sz="2000" b="1">
                <a:solidFill>
                  <a:srgbClr val="000000"/>
                </a:solidFill>
              </a:defRPr>
            </a:lvl1pPr>
          </a:lstStyle>
          <a:p>
            <a:pPr lvl="0"/>
            <a:r>
              <a:rPr lang="en-US" dirty="0"/>
              <a:t>Click to edit Master text styles</a:t>
            </a:r>
          </a:p>
        </p:txBody>
      </p:sp>
      <p:sp>
        <p:nvSpPr>
          <p:cNvPr id="13" name="Text Placeholder 12">
            <a:extLst>
              <a:ext uri="{FF2B5EF4-FFF2-40B4-BE49-F238E27FC236}">
                <a16:creationId xmlns:a16="http://schemas.microsoft.com/office/drawing/2014/main" id="{A19A7A7E-3144-4256-E5D8-6C889E649BC2}"/>
              </a:ext>
            </a:extLst>
          </p:cNvPr>
          <p:cNvSpPr>
            <a:spLocks noGrp="1"/>
          </p:cNvSpPr>
          <p:nvPr>
            <p:ph type="body" sz="quarter" idx="15"/>
          </p:nvPr>
        </p:nvSpPr>
        <p:spPr>
          <a:xfrm>
            <a:off x="7343775" y="5290413"/>
            <a:ext cx="4397375" cy="450850"/>
          </a:xfrm>
        </p:spPr>
        <p:txBody>
          <a:bodyPr anchor="b"/>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468261721"/>
      </p:ext>
    </p:extLst>
  </p:cSld>
  <p:clrMapOvr>
    <a:masterClrMapping/>
  </p:clrMapOvr>
  <p:extLst>
    <p:ext uri="{DCECCB84-F9BA-43D5-87BE-67443E8EF086}">
      <p15:sldGuideLst xmlns:p15="http://schemas.microsoft.com/office/powerpoint/2012/main">
        <p15:guide id="1" orient="horz" pos="57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 Tab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706138-F83C-19A2-BC3C-119CB15A6363}"/>
              </a:ext>
              <a:ext uri="{C183D7F6-B498-43B3-948B-1728B52AA6E4}">
                <adec:decorative xmlns:adec="http://schemas.microsoft.com/office/drawing/2017/decorative" val="1"/>
              </a:ext>
            </a:extLst>
          </p:cNvPr>
          <p:cNvPicPr>
            <a:picLocks noChangeAspect="1"/>
          </p:cNvPicPr>
          <p:nvPr userDrawn="1"/>
        </p:nvPicPr>
        <p:blipFill rotWithShape="1">
          <a:blip r:embed="rId2"/>
          <a:srcRect b="79249"/>
          <a:stretch/>
        </p:blipFill>
        <p:spPr>
          <a:xfrm>
            <a:off x="0" y="2431"/>
            <a:ext cx="12262677" cy="1423081"/>
          </a:xfrm>
          <a:prstGeom prst="rect">
            <a:avLst/>
          </a:prstGeom>
        </p:spPr>
      </p:pic>
      <p:sp>
        <p:nvSpPr>
          <p:cNvPr id="2" name="Title 1">
            <a:extLst>
              <a:ext uri="{FF2B5EF4-FFF2-40B4-BE49-F238E27FC236}">
                <a16:creationId xmlns:a16="http://schemas.microsoft.com/office/drawing/2014/main" id="{E0120D8E-7A56-4A31-1F77-F8F83B85F61F}"/>
              </a:ext>
            </a:extLst>
          </p:cNvPr>
          <p:cNvSpPr>
            <a:spLocks noGrp="1"/>
          </p:cNvSpPr>
          <p:nvPr>
            <p:ph type="title"/>
          </p:nvPr>
        </p:nvSpPr>
        <p:spPr>
          <a:xfrm>
            <a:off x="699300" y="99949"/>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D81B1C2-0016-E300-3FBA-AE9CC1D4D51B}"/>
              </a:ext>
            </a:extLst>
          </p:cNvPr>
          <p:cNvSpPr>
            <a:spLocks noGrp="1"/>
          </p:cNvSpPr>
          <p:nvPr>
            <p:ph idx="1"/>
          </p:nvPr>
        </p:nvSpPr>
        <p:spPr>
          <a:xfrm>
            <a:off x="699300" y="1519123"/>
            <a:ext cx="10903738" cy="969430"/>
          </a:xfrm>
        </p:spPr>
        <p:txBody>
          <a:bodyPr>
            <a:noAutofit/>
          </a:bodyPr>
          <a:lstStyle>
            <a:lvl1pPr marL="0" indent="0">
              <a:lnSpc>
                <a:spcPts val="3180"/>
              </a:lnSpc>
              <a:spcBef>
                <a:spcPts val="0"/>
              </a:spcBef>
              <a:buClr>
                <a:srgbClr val="001871"/>
              </a:buClr>
              <a:buFont typeface="Arial" panose="020B0604020202020204" pitchFamily="34" charset="0"/>
              <a:buNone/>
              <a:tabLst/>
              <a:defRPr sz="2400" b="0">
                <a:solidFill>
                  <a:srgbClr val="001871"/>
                </a:solidFill>
              </a:defRPr>
            </a:lvl1pPr>
            <a:lvl2pPr marL="457200" indent="0">
              <a:buClr>
                <a:srgbClr val="001871"/>
              </a:buClr>
              <a:buNone/>
              <a:defRPr sz="2600"/>
            </a:lvl2pPr>
            <a:lvl3pPr>
              <a:buClr>
                <a:srgbClr val="001871"/>
              </a:buClr>
              <a:defRPr/>
            </a:lvl3pPr>
            <a:lvl4pPr>
              <a:buClr>
                <a:srgbClr val="001871"/>
              </a:buClr>
              <a:defRPr/>
            </a:lvl4pPr>
            <a:lvl5pPr>
              <a:buClr>
                <a:srgbClr val="001871"/>
              </a:buClr>
              <a:defRPr/>
            </a:lvl5pPr>
          </a:lstStyle>
          <a:p>
            <a:pPr lvl="0"/>
            <a:r>
              <a:rPr lang="en-US" dirty="0"/>
              <a:t>Click to edit Master text styles</a:t>
            </a:r>
          </a:p>
        </p:txBody>
      </p:sp>
      <p:sp>
        <p:nvSpPr>
          <p:cNvPr id="6" name="Table Placeholder 5">
            <a:extLst>
              <a:ext uri="{FF2B5EF4-FFF2-40B4-BE49-F238E27FC236}">
                <a16:creationId xmlns:a16="http://schemas.microsoft.com/office/drawing/2014/main" id="{CB5295D1-C95F-880C-BD21-6F174AA73CA6}"/>
              </a:ext>
            </a:extLst>
          </p:cNvPr>
          <p:cNvSpPr>
            <a:spLocks noGrp="1"/>
          </p:cNvSpPr>
          <p:nvPr>
            <p:ph type="tbl" sz="quarter" idx="13"/>
          </p:nvPr>
        </p:nvSpPr>
        <p:spPr>
          <a:xfrm>
            <a:off x="983848" y="2488553"/>
            <a:ext cx="10480290" cy="3189935"/>
          </a:xfrm>
        </p:spPr>
        <p:txBody>
          <a:bodyPr>
            <a:normAutofit/>
          </a:bodyPr>
          <a:lstStyle>
            <a:lvl1pPr marL="0" indent="0">
              <a:buNone/>
              <a:defRPr sz="1400"/>
            </a:lvl1pPr>
          </a:lstStyle>
          <a:p>
            <a:endParaRPr lang="en-US" dirty="0"/>
          </a:p>
        </p:txBody>
      </p:sp>
      <p:sp>
        <p:nvSpPr>
          <p:cNvPr id="10" name="Text Placeholder 9">
            <a:extLst>
              <a:ext uri="{FF2B5EF4-FFF2-40B4-BE49-F238E27FC236}">
                <a16:creationId xmlns:a16="http://schemas.microsoft.com/office/drawing/2014/main" id="{3590FE3E-20C1-A5B8-22ED-6475DA0613CB}"/>
              </a:ext>
            </a:extLst>
          </p:cNvPr>
          <p:cNvSpPr>
            <a:spLocks noGrp="1"/>
          </p:cNvSpPr>
          <p:nvPr>
            <p:ph type="body" sz="quarter" idx="14"/>
          </p:nvPr>
        </p:nvSpPr>
        <p:spPr>
          <a:xfrm>
            <a:off x="699300" y="6025792"/>
            <a:ext cx="10764838" cy="485203"/>
          </a:xfrm>
        </p:spPr>
        <p:txBody>
          <a:bodyPr anchor="b">
            <a:normAutofit/>
          </a:bodyPr>
          <a:lstStyle>
            <a:lvl1pPr marL="0" indent="0" algn="l">
              <a:buNone/>
              <a:defRPr sz="1200" b="0">
                <a:solidFill>
                  <a:srgbClr val="000000"/>
                </a:solidFill>
              </a:defRPr>
            </a:lvl1pPr>
          </a:lstStyle>
          <a:p>
            <a:pPr lvl="0"/>
            <a:r>
              <a:rPr lang="en-US" dirty="0"/>
              <a:t>Click to edit Master text styles</a:t>
            </a:r>
          </a:p>
        </p:txBody>
      </p:sp>
      <p:sp>
        <p:nvSpPr>
          <p:cNvPr id="4" name="Slide Number Placeholder 5">
            <a:extLst>
              <a:ext uri="{FF2B5EF4-FFF2-40B4-BE49-F238E27FC236}">
                <a16:creationId xmlns:a16="http://schemas.microsoft.com/office/drawing/2014/main" id="{5DC4DD19-4E93-FA73-01FD-9993D46B5762}"/>
              </a:ext>
            </a:extLst>
          </p:cNvPr>
          <p:cNvSpPr>
            <a:spLocks noGrp="1"/>
          </p:cNvSpPr>
          <p:nvPr>
            <p:ph type="sldNum" sz="quarter" idx="12"/>
          </p:nvPr>
        </p:nvSpPr>
        <p:spPr>
          <a:xfrm>
            <a:off x="8978439" y="6356350"/>
            <a:ext cx="2743200" cy="365125"/>
          </a:xfrm>
        </p:spPr>
        <p:txBody>
          <a:bodyPr/>
          <a:lstStyle>
            <a:lvl1pPr>
              <a:defRPr sz="1000">
                <a:solidFill>
                  <a:schemeClr val="tx1">
                    <a:lumMod val="50000"/>
                  </a:schemeClr>
                </a:solidFill>
                <a:latin typeface="Arial" panose="020B0604020202020204" pitchFamily="34" charset="0"/>
                <a:cs typeface="Arial" panose="020B0604020202020204" pitchFamily="34" charset="0"/>
              </a:defRPr>
            </a:lvl1pPr>
          </a:lstStyle>
          <a:p>
            <a:fld id="{F5C1E819-5B3A-2F4F-B1E8-631D84BF8172}" type="slidenum">
              <a:rPr lang="en-US" smtClean="0"/>
              <a:pPr/>
              <a:t>‹#›</a:t>
            </a:fld>
            <a:r>
              <a:rPr lang="en-US" dirty="0"/>
              <a:t> of 35</a:t>
            </a:r>
          </a:p>
        </p:txBody>
      </p:sp>
      <p:sp>
        <p:nvSpPr>
          <p:cNvPr id="13" name="Text Placeholder 12">
            <a:extLst>
              <a:ext uri="{FF2B5EF4-FFF2-40B4-BE49-F238E27FC236}">
                <a16:creationId xmlns:a16="http://schemas.microsoft.com/office/drawing/2014/main" id="{B9115C2F-9726-F88C-B065-981F7200C02D}"/>
              </a:ext>
            </a:extLst>
          </p:cNvPr>
          <p:cNvSpPr>
            <a:spLocks noGrp="1"/>
          </p:cNvSpPr>
          <p:nvPr>
            <p:ph type="body" sz="quarter" idx="15"/>
          </p:nvPr>
        </p:nvSpPr>
        <p:spPr>
          <a:xfrm>
            <a:off x="680975" y="5416550"/>
            <a:ext cx="10841038" cy="609600"/>
          </a:xfrm>
        </p:spPr>
        <p:txBody>
          <a:bodyPr anchor="b">
            <a:normAutofit/>
          </a:bodyPr>
          <a:lstStyle>
            <a:lvl1pPr marL="0" indent="0">
              <a:buNone/>
              <a:defRPr sz="1800" b="1">
                <a:solidFill>
                  <a:srgbClr val="00187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948182283"/>
      </p:ext>
    </p:extLst>
  </p:cSld>
  <p:clrMapOvr>
    <a:masterClrMapping/>
  </p:clrMapOvr>
  <p:extLst>
    <p:ext uri="{DCECCB84-F9BA-43D5-87BE-67443E8EF086}">
      <p15:sldGuideLst xmlns:p15="http://schemas.microsoft.com/office/powerpoint/2012/main">
        <p15:guide id="1" orient="horz" pos="576" userDrawn="1">
          <p15:clr>
            <a:srgbClr val="FBAE40"/>
          </p15:clr>
        </p15:guide>
        <p15:guide id="2" orient="horz" pos="405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 Table with color block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706138-F83C-19A2-BC3C-119CB15A6363}"/>
              </a:ext>
              <a:ext uri="{C183D7F6-B498-43B3-948B-1728B52AA6E4}">
                <adec:decorative xmlns:adec="http://schemas.microsoft.com/office/drawing/2017/decorative" val="1"/>
              </a:ext>
            </a:extLst>
          </p:cNvPr>
          <p:cNvPicPr>
            <a:picLocks noChangeAspect="1"/>
          </p:cNvPicPr>
          <p:nvPr userDrawn="1"/>
        </p:nvPicPr>
        <p:blipFill rotWithShape="1">
          <a:blip r:embed="rId2"/>
          <a:srcRect b="79249"/>
          <a:stretch/>
        </p:blipFill>
        <p:spPr>
          <a:xfrm>
            <a:off x="0" y="2431"/>
            <a:ext cx="12262677" cy="1423081"/>
          </a:xfrm>
          <a:prstGeom prst="rect">
            <a:avLst/>
          </a:prstGeom>
        </p:spPr>
      </p:pic>
      <p:sp>
        <p:nvSpPr>
          <p:cNvPr id="2" name="Title 1">
            <a:extLst>
              <a:ext uri="{FF2B5EF4-FFF2-40B4-BE49-F238E27FC236}">
                <a16:creationId xmlns:a16="http://schemas.microsoft.com/office/drawing/2014/main" id="{E0120D8E-7A56-4A31-1F77-F8F83B85F61F}"/>
              </a:ext>
            </a:extLst>
          </p:cNvPr>
          <p:cNvSpPr>
            <a:spLocks noGrp="1"/>
          </p:cNvSpPr>
          <p:nvPr>
            <p:ph type="title"/>
          </p:nvPr>
        </p:nvSpPr>
        <p:spPr>
          <a:xfrm>
            <a:off x="699300" y="99949"/>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D81B1C2-0016-E300-3FBA-AE9CC1D4D51B}"/>
              </a:ext>
            </a:extLst>
          </p:cNvPr>
          <p:cNvSpPr>
            <a:spLocks noGrp="1"/>
          </p:cNvSpPr>
          <p:nvPr>
            <p:ph idx="1"/>
          </p:nvPr>
        </p:nvSpPr>
        <p:spPr>
          <a:xfrm>
            <a:off x="699300" y="1519123"/>
            <a:ext cx="10903738" cy="969430"/>
          </a:xfrm>
        </p:spPr>
        <p:txBody>
          <a:bodyPr>
            <a:noAutofit/>
          </a:bodyPr>
          <a:lstStyle>
            <a:lvl1pPr marL="0" indent="0">
              <a:lnSpc>
                <a:spcPts val="3180"/>
              </a:lnSpc>
              <a:spcBef>
                <a:spcPts val="0"/>
              </a:spcBef>
              <a:buClr>
                <a:srgbClr val="001871"/>
              </a:buClr>
              <a:buFont typeface="Arial" panose="020B0604020202020204" pitchFamily="34" charset="0"/>
              <a:buNone/>
              <a:tabLst/>
              <a:defRPr sz="2400" b="0">
                <a:solidFill>
                  <a:srgbClr val="001871"/>
                </a:solidFill>
              </a:defRPr>
            </a:lvl1pPr>
            <a:lvl2pPr marL="457200" indent="0">
              <a:buClr>
                <a:srgbClr val="001871"/>
              </a:buClr>
              <a:buNone/>
              <a:defRPr sz="2600"/>
            </a:lvl2pPr>
            <a:lvl3pPr>
              <a:buClr>
                <a:srgbClr val="001871"/>
              </a:buClr>
              <a:defRPr/>
            </a:lvl3pPr>
            <a:lvl4pPr>
              <a:buClr>
                <a:srgbClr val="001871"/>
              </a:buClr>
              <a:defRPr/>
            </a:lvl4pPr>
            <a:lvl5pPr>
              <a:buClr>
                <a:srgbClr val="001871"/>
              </a:buClr>
              <a:defRPr/>
            </a:lvl5pPr>
          </a:lstStyle>
          <a:p>
            <a:pPr lvl="0"/>
            <a:r>
              <a:rPr lang="en-US" dirty="0"/>
              <a:t>Click to edit Master text styles</a:t>
            </a:r>
          </a:p>
        </p:txBody>
      </p:sp>
      <p:sp>
        <p:nvSpPr>
          <p:cNvPr id="6" name="Table Placeholder 5">
            <a:extLst>
              <a:ext uri="{FF2B5EF4-FFF2-40B4-BE49-F238E27FC236}">
                <a16:creationId xmlns:a16="http://schemas.microsoft.com/office/drawing/2014/main" id="{CB5295D1-C95F-880C-BD21-6F174AA73CA6}"/>
              </a:ext>
            </a:extLst>
          </p:cNvPr>
          <p:cNvSpPr>
            <a:spLocks noGrp="1"/>
          </p:cNvSpPr>
          <p:nvPr>
            <p:ph type="tbl" sz="quarter" idx="13"/>
          </p:nvPr>
        </p:nvSpPr>
        <p:spPr>
          <a:xfrm>
            <a:off x="983848" y="2488553"/>
            <a:ext cx="10480290" cy="3189935"/>
          </a:xfrm>
        </p:spPr>
        <p:txBody>
          <a:bodyPr>
            <a:normAutofit/>
          </a:bodyPr>
          <a:lstStyle>
            <a:lvl1pPr marL="0" indent="0">
              <a:buNone/>
              <a:defRPr sz="1400"/>
            </a:lvl1pPr>
          </a:lstStyle>
          <a:p>
            <a:endParaRPr lang="en-US" dirty="0"/>
          </a:p>
        </p:txBody>
      </p:sp>
      <p:sp>
        <p:nvSpPr>
          <p:cNvPr id="10" name="Text Placeholder 9">
            <a:extLst>
              <a:ext uri="{FF2B5EF4-FFF2-40B4-BE49-F238E27FC236}">
                <a16:creationId xmlns:a16="http://schemas.microsoft.com/office/drawing/2014/main" id="{3590FE3E-20C1-A5B8-22ED-6475DA0613CB}"/>
              </a:ext>
            </a:extLst>
          </p:cNvPr>
          <p:cNvSpPr>
            <a:spLocks noGrp="1"/>
          </p:cNvSpPr>
          <p:nvPr>
            <p:ph type="body" sz="quarter" idx="14"/>
          </p:nvPr>
        </p:nvSpPr>
        <p:spPr>
          <a:xfrm>
            <a:off x="699300" y="6025792"/>
            <a:ext cx="10764838" cy="485203"/>
          </a:xfrm>
        </p:spPr>
        <p:txBody>
          <a:bodyPr anchor="b">
            <a:normAutofit/>
          </a:bodyPr>
          <a:lstStyle>
            <a:lvl1pPr marL="0" indent="0" algn="l">
              <a:buNone/>
              <a:defRPr sz="1200" b="0">
                <a:solidFill>
                  <a:srgbClr val="000000"/>
                </a:solidFill>
              </a:defRPr>
            </a:lvl1pPr>
          </a:lstStyle>
          <a:p>
            <a:pPr lvl="0"/>
            <a:r>
              <a:rPr lang="en-US" dirty="0"/>
              <a:t>Click to edit Master text styles</a:t>
            </a:r>
          </a:p>
        </p:txBody>
      </p:sp>
      <p:sp>
        <p:nvSpPr>
          <p:cNvPr id="4" name="Slide Number Placeholder 5">
            <a:extLst>
              <a:ext uri="{FF2B5EF4-FFF2-40B4-BE49-F238E27FC236}">
                <a16:creationId xmlns:a16="http://schemas.microsoft.com/office/drawing/2014/main" id="{5DC4DD19-4E93-FA73-01FD-9993D46B5762}"/>
              </a:ext>
            </a:extLst>
          </p:cNvPr>
          <p:cNvSpPr>
            <a:spLocks noGrp="1"/>
          </p:cNvSpPr>
          <p:nvPr>
            <p:ph type="sldNum" sz="quarter" idx="12"/>
          </p:nvPr>
        </p:nvSpPr>
        <p:spPr>
          <a:xfrm>
            <a:off x="8978439" y="6356350"/>
            <a:ext cx="2743200" cy="365125"/>
          </a:xfrm>
        </p:spPr>
        <p:txBody>
          <a:bodyPr/>
          <a:lstStyle>
            <a:lvl1pPr>
              <a:defRPr sz="1000">
                <a:solidFill>
                  <a:schemeClr val="tx1">
                    <a:lumMod val="50000"/>
                  </a:schemeClr>
                </a:solidFill>
                <a:latin typeface="Arial" panose="020B0604020202020204" pitchFamily="34" charset="0"/>
                <a:cs typeface="Arial" panose="020B0604020202020204" pitchFamily="34" charset="0"/>
              </a:defRPr>
            </a:lvl1pPr>
          </a:lstStyle>
          <a:p>
            <a:fld id="{F5C1E819-5B3A-2F4F-B1E8-631D84BF8172}" type="slidenum">
              <a:rPr lang="en-US" smtClean="0"/>
              <a:pPr/>
              <a:t>‹#›</a:t>
            </a:fld>
            <a:r>
              <a:rPr lang="en-US" dirty="0"/>
              <a:t> of 35</a:t>
            </a:r>
          </a:p>
        </p:txBody>
      </p:sp>
      <p:sp>
        <p:nvSpPr>
          <p:cNvPr id="13" name="Text Placeholder 12">
            <a:extLst>
              <a:ext uri="{FF2B5EF4-FFF2-40B4-BE49-F238E27FC236}">
                <a16:creationId xmlns:a16="http://schemas.microsoft.com/office/drawing/2014/main" id="{B9115C2F-9726-F88C-B065-981F7200C02D}"/>
              </a:ext>
            </a:extLst>
          </p:cNvPr>
          <p:cNvSpPr>
            <a:spLocks noGrp="1"/>
          </p:cNvSpPr>
          <p:nvPr>
            <p:ph type="body" sz="quarter" idx="15"/>
          </p:nvPr>
        </p:nvSpPr>
        <p:spPr>
          <a:xfrm>
            <a:off x="680975" y="5416550"/>
            <a:ext cx="10841038" cy="609600"/>
          </a:xfrm>
        </p:spPr>
        <p:txBody>
          <a:bodyPr anchor="b">
            <a:normAutofit/>
          </a:bodyPr>
          <a:lstStyle>
            <a:lvl1pPr marL="0" indent="0">
              <a:buNone/>
              <a:defRPr sz="1800" b="1">
                <a:solidFill>
                  <a:srgbClr val="00187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Rectangle 4">
            <a:extLst>
              <a:ext uri="{FF2B5EF4-FFF2-40B4-BE49-F238E27FC236}">
                <a16:creationId xmlns:a16="http://schemas.microsoft.com/office/drawing/2014/main" id="{B7BE46CF-4CF5-9AC9-F603-0F2E8B7CCDA5}"/>
              </a:ext>
              <a:ext uri="{C183D7F6-B498-43B3-948B-1728B52AA6E4}">
                <adec:decorative xmlns:adec="http://schemas.microsoft.com/office/drawing/2017/decorative" val="1"/>
              </a:ext>
            </a:extLst>
          </p:cNvPr>
          <p:cNvSpPr/>
          <p:nvPr userDrawn="1"/>
        </p:nvSpPr>
        <p:spPr>
          <a:xfrm>
            <a:off x="6495506" y="3863884"/>
            <a:ext cx="1135383" cy="33147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C24ABFC-40BD-AE83-1F64-52C7DAF4DCAB}"/>
              </a:ext>
              <a:ext uri="{C183D7F6-B498-43B3-948B-1728B52AA6E4}">
                <adec:decorative xmlns:adec="http://schemas.microsoft.com/office/drawing/2017/decorative" val="1"/>
              </a:ext>
            </a:extLst>
          </p:cNvPr>
          <p:cNvSpPr/>
          <p:nvPr userDrawn="1"/>
        </p:nvSpPr>
        <p:spPr>
          <a:xfrm>
            <a:off x="10274325" y="4925604"/>
            <a:ext cx="1135383" cy="33147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976024"/>
      </p:ext>
    </p:extLst>
  </p:cSld>
  <p:clrMapOvr>
    <a:masterClrMapping/>
  </p:clrMapOvr>
  <p:extLst>
    <p:ext uri="{DCECCB84-F9BA-43D5-87BE-67443E8EF086}">
      <p15:sldGuideLst xmlns:p15="http://schemas.microsoft.com/office/powerpoint/2012/main">
        <p15:guide id="1" orient="horz" pos="576" userDrawn="1">
          <p15:clr>
            <a:srgbClr val="FBAE40"/>
          </p15:clr>
        </p15:guide>
        <p15:guide id="2" orient="horz" pos="405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 Shape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706138-F83C-19A2-BC3C-119CB15A6363}"/>
              </a:ext>
              <a:ext uri="{C183D7F6-B498-43B3-948B-1728B52AA6E4}">
                <adec:decorative xmlns:adec="http://schemas.microsoft.com/office/drawing/2017/decorative" val="1"/>
              </a:ext>
            </a:extLst>
          </p:cNvPr>
          <p:cNvPicPr>
            <a:picLocks noChangeAspect="1"/>
          </p:cNvPicPr>
          <p:nvPr userDrawn="1"/>
        </p:nvPicPr>
        <p:blipFill rotWithShape="1">
          <a:blip r:embed="rId2"/>
          <a:srcRect b="79249"/>
          <a:stretch/>
        </p:blipFill>
        <p:spPr>
          <a:xfrm>
            <a:off x="0" y="2431"/>
            <a:ext cx="12262677" cy="1423081"/>
          </a:xfrm>
          <a:prstGeom prst="rect">
            <a:avLst/>
          </a:prstGeom>
        </p:spPr>
      </p:pic>
      <p:sp>
        <p:nvSpPr>
          <p:cNvPr id="2" name="Title 1">
            <a:extLst>
              <a:ext uri="{FF2B5EF4-FFF2-40B4-BE49-F238E27FC236}">
                <a16:creationId xmlns:a16="http://schemas.microsoft.com/office/drawing/2014/main" id="{E0120D8E-7A56-4A31-1F77-F8F83B85F61F}"/>
              </a:ext>
            </a:extLst>
          </p:cNvPr>
          <p:cNvSpPr>
            <a:spLocks noGrp="1"/>
          </p:cNvSpPr>
          <p:nvPr>
            <p:ph type="title"/>
          </p:nvPr>
        </p:nvSpPr>
        <p:spPr>
          <a:xfrm>
            <a:off x="699300" y="99949"/>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D81B1C2-0016-E300-3FBA-AE9CC1D4D51B}"/>
              </a:ext>
            </a:extLst>
          </p:cNvPr>
          <p:cNvSpPr>
            <a:spLocks noGrp="1"/>
          </p:cNvSpPr>
          <p:nvPr>
            <p:ph idx="1"/>
          </p:nvPr>
        </p:nvSpPr>
        <p:spPr>
          <a:xfrm>
            <a:off x="699300" y="1681172"/>
            <a:ext cx="10903738" cy="1131480"/>
          </a:xfrm>
        </p:spPr>
        <p:txBody>
          <a:bodyPr>
            <a:noAutofit/>
          </a:bodyPr>
          <a:lstStyle>
            <a:lvl1pPr marL="0" indent="0">
              <a:lnSpc>
                <a:spcPts val="3180"/>
              </a:lnSpc>
              <a:spcBef>
                <a:spcPts val="0"/>
              </a:spcBef>
              <a:buClr>
                <a:srgbClr val="001871"/>
              </a:buClr>
              <a:buFont typeface="Arial" panose="020B0604020202020204" pitchFamily="34" charset="0"/>
              <a:buNone/>
              <a:tabLst/>
              <a:defRPr sz="2400" b="0">
                <a:solidFill>
                  <a:srgbClr val="001871"/>
                </a:solidFill>
              </a:defRPr>
            </a:lvl1pPr>
            <a:lvl2pPr marL="457200" indent="0">
              <a:buClr>
                <a:srgbClr val="001871"/>
              </a:buClr>
              <a:buNone/>
              <a:defRPr sz="2600"/>
            </a:lvl2pPr>
            <a:lvl3pPr>
              <a:buClr>
                <a:srgbClr val="001871"/>
              </a:buClr>
              <a:defRPr/>
            </a:lvl3pPr>
            <a:lvl4pPr>
              <a:buClr>
                <a:srgbClr val="001871"/>
              </a:buClr>
              <a:defRPr/>
            </a:lvl4pPr>
            <a:lvl5pPr>
              <a:buClr>
                <a:srgbClr val="001871"/>
              </a:buClr>
              <a:defRPr/>
            </a:lvl5pPr>
          </a:lstStyle>
          <a:p>
            <a:pPr lvl="0"/>
            <a:r>
              <a:rPr lang="en-US" dirty="0"/>
              <a:t>Click to edit Master text styles</a:t>
            </a:r>
          </a:p>
        </p:txBody>
      </p:sp>
      <p:sp>
        <p:nvSpPr>
          <p:cNvPr id="10" name="Text Placeholder 9">
            <a:extLst>
              <a:ext uri="{FF2B5EF4-FFF2-40B4-BE49-F238E27FC236}">
                <a16:creationId xmlns:a16="http://schemas.microsoft.com/office/drawing/2014/main" id="{3590FE3E-20C1-A5B8-22ED-6475DA0613CB}"/>
              </a:ext>
            </a:extLst>
          </p:cNvPr>
          <p:cNvSpPr>
            <a:spLocks noGrp="1"/>
          </p:cNvSpPr>
          <p:nvPr>
            <p:ph type="body" sz="quarter" idx="14"/>
          </p:nvPr>
        </p:nvSpPr>
        <p:spPr>
          <a:xfrm>
            <a:off x="699300" y="6025792"/>
            <a:ext cx="10764838" cy="485203"/>
          </a:xfrm>
        </p:spPr>
        <p:txBody>
          <a:bodyPr anchor="b">
            <a:normAutofit/>
          </a:bodyPr>
          <a:lstStyle>
            <a:lvl1pPr marL="0" indent="0" algn="l">
              <a:buNone/>
              <a:defRPr sz="1200" b="0">
                <a:solidFill>
                  <a:srgbClr val="000000"/>
                </a:solidFill>
              </a:defRPr>
            </a:lvl1pPr>
          </a:lstStyle>
          <a:p>
            <a:pPr lvl="0"/>
            <a:r>
              <a:rPr lang="en-US" dirty="0"/>
              <a:t>Click to edit Master text styles</a:t>
            </a:r>
          </a:p>
        </p:txBody>
      </p:sp>
      <p:sp>
        <p:nvSpPr>
          <p:cNvPr id="4" name="Slide Number Placeholder 5">
            <a:extLst>
              <a:ext uri="{FF2B5EF4-FFF2-40B4-BE49-F238E27FC236}">
                <a16:creationId xmlns:a16="http://schemas.microsoft.com/office/drawing/2014/main" id="{5DC4DD19-4E93-FA73-01FD-9993D46B5762}"/>
              </a:ext>
            </a:extLst>
          </p:cNvPr>
          <p:cNvSpPr>
            <a:spLocks noGrp="1"/>
          </p:cNvSpPr>
          <p:nvPr>
            <p:ph type="sldNum" sz="quarter" idx="12"/>
          </p:nvPr>
        </p:nvSpPr>
        <p:spPr>
          <a:xfrm>
            <a:off x="8978439" y="6356350"/>
            <a:ext cx="2743200" cy="365125"/>
          </a:xfrm>
        </p:spPr>
        <p:txBody>
          <a:bodyPr/>
          <a:lstStyle>
            <a:lvl1pPr>
              <a:defRPr sz="1000">
                <a:solidFill>
                  <a:schemeClr val="tx1">
                    <a:lumMod val="50000"/>
                  </a:schemeClr>
                </a:solidFill>
                <a:latin typeface="Arial" panose="020B0604020202020204" pitchFamily="34" charset="0"/>
                <a:cs typeface="Arial" panose="020B0604020202020204" pitchFamily="34" charset="0"/>
              </a:defRPr>
            </a:lvl1pPr>
          </a:lstStyle>
          <a:p>
            <a:fld id="{F5C1E819-5B3A-2F4F-B1E8-631D84BF8172}" type="slidenum">
              <a:rPr lang="en-US" smtClean="0"/>
              <a:pPr/>
              <a:t>‹#›</a:t>
            </a:fld>
            <a:r>
              <a:rPr lang="en-US" dirty="0"/>
              <a:t> of 35</a:t>
            </a:r>
          </a:p>
        </p:txBody>
      </p:sp>
      <p:sp>
        <p:nvSpPr>
          <p:cNvPr id="5" name="Text Placeholder 9">
            <a:extLst>
              <a:ext uri="{FF2B5EF4-FFF2-40B4-BE49-F238E27FC236}">
                <a16:creationId xmlns:a16="http://schemas.microsoft.com/office/drawing/2014/main" id="{70C7CFCC-EF3B-8AD0-F4B4-5A87D8279F55}"/>
              </a:ext>
            </a:extLst>
          </p:cNvPr>
          <p:cNvSpPr>
            <a:spLocks noGrp="1"/>
          </p:cNvSpPr>
          <p:nvPr>
            <p:ph type="body" sz="quarter" idx="15"/>
          </p:nvPr>
        </p:nvSpPr>
        <p:spPr>
          <a:xfrm>
            <a:off x="741701" y="2642707"/>
            <a:ext cx="10979938" cy="485203"/>
          </a:xfrm>
        </p:spPr>
        <p:txBody>
          <a:bodyPr anchor="b">
            <a:noAutofit/>
          </a:bodyPr>
          <a:lstStyle>
            <a:lvl1pPr marL="0" indent="0" algn="ctr">
              <a:buNone/>
              <a:defRPr sz="2000" b="1">
                <a:solidFill>
                  <a:srgbClr val="000000"/>
                </a:solidFill>
              </a:defRPr>
            </a:lvl1pPr>
          </a:lstStyle>
          <a:p>
            <a:pPr lvl="0"/>
            <a:r>
              <a:rPr lang="en-US" dirty="0"/>
              <a:t>Click to edit Master text styles</a:t>
            </a:r>
          </a:p>
        </p:txBody>
      </p:sp>
    </p:spTree>
    <p:extLst>
      <p:ext uri="{BB962C8B-B14F-4D97-AF65-F5344CB8AC3E}">
        <p14:creationId xmlns:p14="http://schemas.microsoft.com/office/powerpoint/2010/main" val="2472412973"/>
      </p:ext>
    </p:extLst>
  </p:cSld>
  <p:clrMapOvr>
    <a:masterClrMapping/>
  </p:clrMapOvr>
  <p:extLst>
    <p:ext uri="{DCECCB84-F9BA-43D5-87BE-67443E8EF086}">
      <p15:sldGuideLst xmlns:p15="http://schemas.microsoft.com/office/powerpoint/2012/main">
        <p15:guide id="1" orient="horz" pos="576" userDrawn="1">
          <p15:clr>
            <a:srgbClr val="FBAE40"/>
          </p15:clr>
        </p15:guide>
        <p15:guide id="2" orient="horz" pos="405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BCEE6-7D61-6697-5F13-9764F5A9F0BB}"/>
              </a:ext>
            </a:extLst>
          </p:cNvPr>
          <p:cNvSpPr>
            <a:spLocks noGrp="1"/>
          </p:cNvSpPr>
          <p:nvPr>
            <p:ph type="title"/>
          </p:nvPr>
        </p:nvSpPr>
        <p:spPr>
          <a:xfrm>
            <a:off x="6993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E356E46-5850-45AF-C1C9-917C355CE5A3}"/>
              </a:ext>
            </a:extLst>
          </p:cNvPr>
          <p:cNvSpPr>
            <a:spLocks noGrp="1"/>
          </p:cNvSpPr>
          <p:nvPr>
            <p:ph type="body" idx="1"/>
          </p:nvPr>
        </p:nvSpPr>
        <p:spPr>
          <a:xfrm>
            <a:off x="6993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840467E-A5A4-5EA4-5290-C624714942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0000"/>
                </a:solidFill>
              </a:defRPr>
            </a:lvl1pPr>
          </a:lstStyle>
          <a:p>
            <a:fld id="{F5C1E819-5B3A-2F4F-B1E8-631D84BF8172}" type="slidenum">
              <a:rPr lang="en-US" smtClean="0"/>
              <a:pPr/>
              <a:t>‹#›</a:t>
            </a:fld>
            <a:r>
              <a:rPr lang="en-US" dirty="0"/>
              <a:t> of 35</a:t>
            </a:r>
          </a:p>
          <a:p>
            <a:endParaRPr lang="en-US" dirty="0"/>
          </a:p>
        </p:txBody>
      </p:sp>
    </p:spTree>
    <p:extLst>
      <p:ext uri="{BB962C8B-B14F-4D97-AF65-F5344CB8AC3E}">
        <p14:creationId xmlns:p14="http://schemas.microsoft.com/office/powerpoint/2010/main" val="376144025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8" r:id="rId4"/>
    <p:sldLayoutId id="2147483659" r:id="rId5"/>
    <p:sldLayoutId id="2147483660" r:id="rId6"/>
    <p:sldLayoutId id="2147483661" r:id="rId7"/>
    <p:sldLayoutId id="2147483666" r:id="rId8"/>
    <p:sldLayoutId id="2147483662" r:id="rId9"/>
    <p:sldLayoutId id="2147483664" r:id="rId10"/>
    <p:sldLayoutId id="2147483665" r:id="rId11"/>
  </p:sldLayoutIdLst>
  <p:txStyles>
    <p:titleStyle>
      <a:lvl1pPr algn="l" defTabSz="914400" rtl="0" eaLnBrk="1" latinLnBrk="0" hangingPunct="1">
        <a:lnSpc>
          <a:spcPct val="90000"/>
        </a:lnSpc>
        <a:spcBef>
          <a:spcPct val="0"/>
        </a:spcBef>
        <a:buNone/>
        <a:defRPr sz="3200" b="1" kern="1200">
          <a:solidFill>
            <a:srgbClr val="48494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ssa.gov/estimator" TargetMode="External"/><Relationship Id="rId7" Type="http://schemas.openxmlformats.org/officeDocument/2006/relationships/image" Target="../media/image14.sv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0C071C-7AFA-F590-3F59-DB4B4F3A5E06}"/>
              </a:ext>
            </a:extLst>
          </p:cNvPr>
          <p:cNvSpPr>
            <a:spLocks noGrp="1"/>
          </p:cNvSpPr>
          <p:nvPr>
            <p:ph type="title"/>
          </p:nvPr>
        </p:nvSpPr>
        <p:spPr/>
        <p:txBody>
          <a:bodyPr/>
          <a:lstStyle/>
          <a:p>
            <a:r>
              <a:rPr lang="en-US" dirty="0"/>
              <a:t>Social Security Savvy</a:t>
            </a:r>
          </a:p>
        </p:txBody>
      </p:sp>
      <p:sp>
        <p:nvSpPr>
          <p:cNvPr id="3" name="Making smart decisions for your future">
            <a:extLst>
              <a:ext uri="{FF2B5EF4-FFF2-40B4-BE49-F238E27FC236}">
                <a16:creationId xmlns:a16="http://schemas.microsoft.com/office/drawing/2014/main" id="{5DB16A2C-A36D-B741-A7E6-B24CEB8A66D9}"/>
              </a:ext>
            </a:extLst>
          </p:cNvPr>
          <p:cNvSpPr>
            <a:spLocks noGrp="1"/>
          </p:cNvSpPr>
          <p:nvPr>
            <p:ph type="body" sz="quarter" idx="13"/>
          </p:nvPr>
        </p:nvSpPr>
        <p:spPr>
          <a:xfrm>
            <a:off x="8168388" y="1471031"/>
            <a:ext cx="3209544" cy="2715768"/>
          </a:xfrm>
          <a:solidFill>
            <a:srgbClr val="001871"/>
          </a:solidFill>
        </p:spPr>
        <p:txBody>
          <a:bodyPr>
            <a:noAutofit/>
          </a:bodyPr>
          <a:lstStyle/>
          <a:p>
            <a:r>
              <a:rPr lang="en-US" b="1" dirty="0"/>
              <a:t>Making smart</a:t>
            </a:r>
            <a:br>
              <a:rPr lang="en-US" b="1" dirty="0"/>
            </a:br>
            <a:r>
              <a:rPr lang="en-US" b="1" dirty="0"/>
              <a:t>decisions for </a:t>
            </a:r>
            <a:br>
              <a:rPr lang="en-US" b="1" dirty="0"/>
            </a:br>
            <a:r>
              <a:rPr lang="en-US" b="1" dirty="0"/>
              <a:t>your  future.</a:t>
            </a:r>
          </a:p>
        </p:txBody>
      </p:sp>
      <p:pic>
        <p:nvPicPr>
          <p:cNvPr id="6" name="Graphic 5">
            <a:extLst>
              <a:ext uri="{FF2B5EF4-FFF2-40B4-BE49-F238E27FC236}">
                <a16:creationId xmlns:a16="http://schemas.microsoft.com/office/drawing/2014/main" id="{4675EBD4-F776-8AAE-90CE-1DDC440AFCA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23325" y="2044156"/>
            <a:ext cx="365760" cy="365760"/>
          </a:xfrm>
          <a:prstGeom prst="rect">
            <a:avLst/>
          </a:prstGeom>
        </p:spPr>
      </p:pic>
      <p:pic>
        <p:nvPicPr>
          <p:cNvPr id="7" name="Graphic 6">
            <a:extLst>
              <a:ext uri="{FF2B5EF4-FFF2-40B4-BE49-F238E27FC236}">
                <a16:creationId xmlns:a16="http://schemas.microsoft.com/office/drawing/2014/main" id="{933BD82F-FA71-72A1-4C71-861FF3D8827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10678862" y="3263488"/>
            <a:ext cx="365760" cy="365760"/>
          </a:xfrm>
          <a:prstGeom prst="rect">
            <a:avLst/>
          </a:prstGeom>
        </p:spPr>
      </p:pic>
    </p:spTree>
    <p:extLst>
      <p:ext uri="{BB962C8B-B14F-4D97-AF65-F5344CB8AC3E}">
        <p14:creationId xmlns:p14="http://schemas.microsoft.com/office/powerpoint/2010/main" val="1804437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9AD21-B291-05F0-ACA5-B207DD292F45}"/>
              </a:ext>
            </a:extLst>
          </p:cNvPr>
          <p:cNvSpPr>
            <a:spLocks noGrp="1"/>
          </p:cNvSpPr>
          <p:nvPr>
            <p:ph type="title"/>
          </p:nvPr>
        </p:nvSpPr>
        <p:spPr/>
        <p:txBody>
          <a:bodyPr/>
          <a:lstStyle/>
          <a:p>
            <a:r>
              <a:rPr lang="en-US" dirty="0"/>
              <a:t>Estimate your benefits</a:t>
            </a:r>
          </a:p>
        </p:txBody>
      </p:sp>
      <p:sp>
        <p:nvSpPr>
          <p:cNvPr id="3" name="Content Placeholder 2">
            <a:extLst>
              <a:ext uri="{FF2B5EF4-FFF2-40B4-BE49-F238E27FC236}">
                <a16:creationId xmlns:a16="http://schemas.microsoft.com/office/drawing/2014/main" id="{543BB703-5B68-78DA-1427-5BF5E6E315FF}"/>
              </a:ext>
            </a:extLst>
          </p:cNvPr>
          <p:cNvSpPr>
            <a:spLocks noGrp="1"/>
          </p:cNvSpPr>
          <p:nvPr>
            <p:ph idx="1"/>
          </p:nvPr>
        </p:nvSpPr>
        <p:spPr>
          <a:xfrm>
            <a:off x="699300" y="1611722"/>
            <a:ext cx="10764838" cy="1131480"/>
          </a:xfrm>
        </p:spPr>
        <p:txBody>
          <a:bodyPr/>
          <a:lstStyle/>
          <a:p>
            <a:pPr marL="287338" indent="-287338">
              <a:lnSpc>
                <a:spcPts val="3480"/>
              </a:lnSpc>
              <a:spcAft>
                <a:spcPts val="600"/>
              </a:spcAft>
              <a:buFont typeface="Arial" panose="020B0604020202020204" pitchFamily="34" charset="0"/>
              <a:buChar char="•"/>
            </a:pPr>
            <a:r>
              <a:rPr lang="en-US" dirty="0">
                <a:solidFill>
                  <a:srgbClr val="000000"/>
                </a:solidFill>
              </a:rPr>
              <a:t>Determine how much income you’ll need to retire.</a:t>
            </a:r>
          </a:p>
          <a:p>
            <a:pPr marL="287338" indent="-287338">
              <a:lnSpc>
                <a:spcPts val="3480"/>
              </a:lnSpc>
              <a:spcAft>
                <a:spcPts val="600"/>
              </a:spcAft>
              <a:buFont typeface="Arial" panose="020B0604020202020204" pitchFamily="34" charset="0"/>
              <a:buChar char="•"/>
            </a:pPr>
            <a:r>
              <a:rPr lang="en-US" dirty="0">
                <a:solidFill>
                  <a:srgbClr val="000000"/>
                </a:solidFill>
              </a:rPr>
              <a:t>Use the online calculator at </a:t>
            </a:r>
            <a:r>
              <a:rPr lang="en-US" dirty="0">
                <a:solidFill>
                  <a:srgbClr val="000000"/>
                </a:solidFill>
                <a:hlinkClick r:id="rId3" tooltip="Link to Social Security Website Estimator "/>
              </a:rPr>
              <a:t>http://www.ssa.gov/estimator</a:t>
            </a:r>
            <a:r>
              <a:rPr lang="en-US" dirty="0">
                <a:solidFill>
                  <a:srgbClr val="000000"/>
                </a:solidFill>
              </a:rPr>
              <a:t> to see how much you’ll receive from Social Security.</a:t>
            </a:r>
          </a:p>
        </p:txBody>
      </p:sp>
      <p:sp>
        <p:nvSpPr>
          <p:cNvPr id="6" name="Rectangle 5">
            <a:extLst>
              <a:ext uri="{FF2B5EF4-FFF2-40B4-BE49-F238E27FC236}">
                <a16:creationId xmlns:a16="http://schemas.microsoft.com/office/drawing/2014/main" id="{E6B1F961-0A15-348E-D96E-C6ADC1EA998C}"/>
              </a:ext>
              <a:ext uri="{C183D7F6-B498-43B3-948B-1728B52AA6E4}">
                <adec:decorative xmlns:adec="http://schemas.microsoft.com/office/drawing/2017/decorative" val="1"/>
              </a:ext>
            </a:extLst>
          </p:cNvPr>
          <p:cNvSpPr/>
          <p:nvPr/>
        </p:nvSpPr>
        <p:spPr>
          <a:xfrm>
            <a:off x="1886673" y="3206189"/>
            <a:ext cx="3912250" cy="224692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bIns="182880" rtlCol="0" anchor="b"/>
          <a:lstStyle/>
          <a:p>
            <a:pPr algn="ctr">
              <a:spcAft>
                <a:spcPts val="300"/>
              </a:spcAft>
            </a:pPr>
            <a:endParaRPr lang="en-US" sz="16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221850A6-A3C4-13F8-4DA9-67B750B04FA7}"/>
              </a:ext>
              <a:ext uri="{C183D7F6-B498-43B3-948B-1728B52AA6E4}">
                <adec:decorative xmlns:adec="http://schemas.microsoft.com/office/drawing/2017/decorative" val="1"/>
              </a:ext>
            </a:extLst>
          </p:cNvPr>
          <p:cNvSpPr/>
          <p:nvPr/>
        </p:nvSpPr>
        <p:spPr>
          <a:xfrm>
            <a:off x="6393079" y="3206189"/>
            <a:ext cx="3912250" cy="224692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bIns="182880" rtlCol="0" anchor="b"/>
          <a:lstStyle/>
          <a:p>
            <a:pPr algn="ctr">
              <a:spcAft>
                <a:spcPts val="300"/>
              </a:spcAft>
            </a:pPr>
            <a:endParaRPr lang="en-US" sz="16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66A25F6-6761-CF1F-D72A-4EC865F2EEFD}"/>
              </a:ext>
            </a:extLst>
          </p:cNvPr>
          <p:cNvSpPr txBox="1"/>
          <p:nvPr/>
        </p:nvSpPr>
        <p:spPr>
          <a:xfrm>
            <a:off x="1884793" y="4198936"/>
            <a:ext cx="3912250"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My Social Security</a:t>
            </a:r>
          </a:p>
        </p:txBody>
      </p:sp>
      <p:sp>
        <p:nvSpPr>
          <p:cNvPr id="15" name="TextBox 14">
            <a:extLst>
              <a:ext uri="{FF2B5EF4-FFF2-40B4-BE49-F238E27FC236}">
                <a16:creationId xmlns:a16="http://schemas.microsoft.com/office/drawing/2014/main" id="{035E7BC8-2395-B5F5-2A9C-2E2C70554645}"/>
              </a:ext>
            </a:extLst>
          </p:cNvPr>
          <p:cNvSpPr txBox="1"/>
          <p:nvPr/>
        </p:nvSpPr>
        <p:spPr>
          <a:xfrm>
            <a:off x="1882913" y="4533695"/>
            <a:ext cx="3912250" cy="830997"/>
          </a:xfrm>
          <a:prstGeom prst="rect">
            <a:avLst/>
          </a:prstGeom>
          <a:noFill/>
        </p:spPr>
        <p:txBody>
          <a:bodyPr wrap="square" rtlCol="0">
            <a:spAutoFit/>
          </a:bodyPr>
          <a:lstStyle/>
          <a:p>
            <a:pPr algn="ctr">
              <a:spcAft>
                <a:spcPts val="300"/>
              </a:spcAft>
            </a:pPr>
            <a:r>
              <a:rPr lang="en-US" sz="1600" dirty="0">
                <a:solidFill>
                  <a:schemeClr val="bg1"/>
                </a:solidFill>
                <a:latin typeface="Arial" panose="020B0604020202020204" pitchFamily="34" charset="0"/>
                <a:cs typeface="Arial" panose="020B0604020202020204" pitchFamily="34" charset="0"/>
              </a:rPr>
              <a:t>Check out your Social Security Statement, change your address and manage your benefits online today.  </a:t>
            </a:r>
          </a:p>
        </p:txBody>
      </p:sp>
      <p:sp>
        <p:nvSpPr>
          <p:cNvPr id="16" name="TextBox 15">
            <a:extLst>
              <a:ext uri="{FF2B5EF4-FFF2-40B4-BE49-F238E27FC236}">
                <a16:creationId xmlns:a16="http://schemas.microsoft.com/office/drawing/2014/main" id="{00181EFC-637E-6CDE-0D1A-97EDD14F3787}"/>
              </a:ext>
            </a:extLst>
          </p:cNvPr>
          <p:cNvSpPr txBox="1"/>
          <p:nvPr/>
        </p:nvSpPr>
        <p:spPr>
          <a:xfrm>
            <a:off x="6394960" y="4198936"/>
            <a:ext cx="3912250"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Retirement Estimator</a:t>
            </a:r>
          </a:p>
        </p:txBody>
      </p:sp>
      <p:sp>
        <p:nvSpPr>
          <p:cNvPr id="17" name="TextBox 16">
            <a:extLst>
              <a:ext uri="{FF2B5EF4-FFF2-40B4-BE49-F238E27FC236}">
                <a16:creationId xmlns:a16="http://schemas.microsoft.com/office/drawing/2014/main" id="{F1AC076C-1CFB-EA80-4106-2D5BDAF61622}"/>
              </a:ext>
            </a:extLst>
          </p:cNvPr>
          <p:cNvSpPr txBox="1"/>
          <p:nvPr/>
        </p:nvSpPr>
        <p:spPr>
          <a:xfrm>
            <a:off x="6687533" y="4533695"/>
            <a:ext cx="3293100" cy="830997"/>
          </a:xfrm>
          <a:prstGeom prst="rect">
            <a:avLst/>
          </a:prstGeom>
          <a:noFill/>
        </p:spPr>
        <p:txBody>
          <a:bodyPr wrap="square" rtlCol="0">
            <a:spAutoFit/>
          </a:bodyPr>
          <a:lstStyle/>
          <a:p>
            <a:pPr algn="ctr">
              <a:spcAft>
                <a:spcPts val="300"/>
              </a:spcAft>
            </a:pPr>
            <a:r>
              <a:rPr lang="en-US" sz="1600" dirty="0">
                <a:solidFill>
                  <a:schemeClr val="bg1"/>
                </a:solidFill>
                <a:latin typeface="Arial" panose="020B0604020202020204" pitchFamily="34" charset="0"/>
                <a:cs typeface="Arial" panose="020B0604020202020204" pitchFamily="34" charset="0"/>
              </a:rPr>
              <a:t>Calculate your benefits based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on  your actual Social Security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earnings record.</a:t>
            </a:r>
          </a:p>
        </p:txBody>
      </p:sp>
      <p:sp>
        <p:nvSpPr>
          <p:cNvPr id="5" name="Text Placeholder 4">
            <a:extLst>
              <a:ext uri="{FF2B5EF4-FFF2-40B4-BE49-F238E27FC236}">
                <a16:creationId xmlns:a16="http://schemas.microsoft.com/office/drawing/2014/main" id="{514D267F-E174-99CE-05BA-9900EC88A993}"/>
              </a:ext>
            </a:extLst>
          </p:cNvPr>
          <p:cNvSpPr>
            <a:spLocks noGrp="1"/>
          </p:cNvSpPr>
          <p:nvPr>
            <p:ph type="body" sz="quarter" idx="15"/>
          </p:nvPr>
        </p:nvSpPr>
        <p:spPr>
          <a:xfrm>
            <a:off x="741701" y="5494289"/>
            <a:ext cx="10979938" cy="485203"/>
          </a:xfrm>
        </p:spPr>
        <p:txBody>
          <a:bodyPr/>
          <a:lstStyle/>
          <a:p>
            <a:pPr algn="l"/>
            <a:r>
              <a:rPr lang="en-US" sz="1800" dirty="0">
                <a:solidFill>
                  <a:srgbClr val="001871"/>
                </a:solidFill>
              </a:rPr>
              <a:t>Suggestion: </a:t>
            </a:r>
            <a:r>
              <a:rPr lang="en-US" sz="1800" b="0" dirty="0">
                <a:solidFill>
                  <a:srgbClr val="001871"/>
                </a:solidFill>
              </a:rPr>
              <a:t>Use the results to help you determine if it makes sense to delay or start right away</a:t>
            </a:r>
            <a:r>
              <a:rPr lang="en-US" sz="1800" dirty="0">
                <a:solidFill>
                  <a:srgbClr val="001871"/>
                </a:solidFill>
              </a:rPr>
              <a:t> </a:t>
            </a:r>
          </a:p>
        </p:txBody>
      </p:sp>
      <p:pic>
        <p:nvPicPr>
          <p:cNvPr id="19" name="Graphic 18">
            <a:extLst>
              <a:ext uri="{FF2B5EF4-FFF2-40B4-BE49-F238E27FC236}">
                <a16:creationId xmlns:a16="http://schemas.microsoft.com/office/drawing/2014/main" id="{73A13C78-105A-E516-752F-DA675CB1009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0747" y="5069274"/>
            <a:ext cx="644029" cy="644029"/>
          </a:xfrm>
          <a:prstGeom prst="rect">
            <a:avLst/>
          </a:prstGeom>
        </p:spPr>
      </p:pic>
      <p:pic>
        <p:nvPicPr>
          <p:cNvPr id="13" name="Graphic 12">
            <a:extLst>
              <a:ext uri="{FF2B5EF4-FFF2-40B4-BE49-F238E27FC236}">
                <a16:creationId xmlns:a16="http://schemas.microsoft.com/office/drawing/2014/main" id="{7A88D0E7-358C-7D02-A142-4846EA3A2E43}"/>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357864" y="3318645"/>
            <a:ext cx="800100" cy="800100"/>
          </a:xfrm>
          <a:prstGeom prst="rect">
            <a:avLst/>
          </a:prstGeom>
        </p:spPr>
      </p:pic>
      <p:grpSp>
        <p:nvGrpSpPr>
          <p:cNvPr id="21" name="Group 20">
            <a:extLst>
              <a:ext uri="{FF2B5EF4-FFF2-40B4-BE49-F238E27FC236}">
                <a16:creationId xmlns:a16="http://schemas.microsoft.com/office/drawing/2014/main" id="{93B77881-DE9D-800B-DD7C-16CD8EFF3BA4}"/>
              </a:ext>
              <a:ext uri="{C183D7F6-B498-43B3-948B-1728B52AA6E4}">
                <adec:decorative xmlns:adec="http://schemas.microsoft.com/office/drawing/2017/decorative" val="1"/>
              </a:ext>
            </a:extLst>
          </p:cNvPr>
          <p:cNvGrpSpPr/>
          <p:nvPr/>
        </p:nvGrpSpPr>
        <p:grpSpPr>
          <a:xfrm>
            <a:off x="7964601" y="3318645"/>
            <a:ext cx="800100" cy="800100"/>
            <a:chOff x="7964601" y="3318645"/>
            <a:chExt cx="800100" cy="800100"/>
          </a:xfrm>
        </p:grpSpPr>
        <p:sp>
          <p:nvSpPr>
            <p:cNvPr id="14" name="Oval 13">
              <a:extLst>
                <a:ext uri="{FF2B5EF4-FFF2-40B4-BE49-F238E27FC236}">
                  <a16:creationId xmlns:a16="http://schemas.microsoft.com/office/drawing/2014/main" id="{E4E8411A-35B9-8B6D-2917-DCD0A474B391}"/>
                </a:ext>
              </a:extLst>
            </p:cNvPr>
            <p:cNvSpPr/>
            <p:nvPr/>
          </p:nvSpPr>
          <p:spPr>
            <a:xfrm>
              <a:off x="7964601" y="3318645"/>
              <a:ext cx="800100" cy="800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Calculator with solid fill">
              <a:extLst>
                <a:ext uri="{FF2B5EF4-FFF2-40B4-BE49-F238E27FC236}">
                  <a16:creationId xmlns:a16="http://schemas.microsoft.com/office/drawing/2014/main" id="{3B67BDA4-6205-F94D-9726-01BCDCC862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09700" y="3375319"/>
              <a:ext cx="686752" cy="686752"/>
            </a:xfrm>
            <a:prstGeom prst="rect">
              <a:avLst/>
            </a:prstGeom>
          </p:spPr>
        </p:pic>
      </p:grpSp>
    </p:spTree>
    <p:extLst>
      <p:ext uri="{BB962C8B-B14F-4D97-AF65-F5344CB8AC3E}">
        <p14:creationId xmlns:p14="http://schemas.microsoft.com/office/powerpoint/2010/main" val="379405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B207646-177F-74A0-1889-0159497956BE}"/>
              </a:ext>
            </a:extLst>
          </p:cNvPr>
          <p:cNvSpPr>
            <a:spLocks noGrp="1"/>
          </p:cNvSpPr>
          <p:nvPr>
            <p:ph type="title"/>
          </p:nvPr>
        </p:nvSpPr>
        <p:spPr/>
        <p:txBody>
          <a:bodyPr/>
          <a:lstStyle/>
          <a:p>
            <a:r>
              <a:rPr lang="en-US" dirty="0"/>
              <a:t>Social Security Savvy - Introduction</a:t>
            </a:r>
          </a:p>
        </p:txBody>
      </p:sp>
      <p:sp>
        <p:nvSpPr>
          <p:cNvPr id="3" name="Text Placeholder 2">
            <a:extLst>
              <a:ext uri="{FF2B5EF4-FFF2-40B4-BE49-F238E27FC236}">
                <a16:creationId xmlns:a16="http://schemas.microsoft.com/office/drawing/2014/main" id="{ECB10DBA-4895-9730-8639-736CE9DEF9E1}"/>
              </a:ext>
            </a:extLst>
          </p:cNvPr>
          <p:cNvSpPr>
            <a:spLocks noGrp="1"/>
          </p:cNvSpPr>
          <p:nvPr>
            <p:ph type="body" idx="1"/>
          </p:nvPr>
        </p:nvSpPr>
        <p:spPr>
          <a:xfrm>
            <a:off x="684554" y="2381078"/>
            <a:ext cx="9420145" cy="2862255"/>
          </a:xfrm>
        </p:spPr>
        <p:txBody>
          <a:bodyPr>
            <a:noAutofit/>
          </a:bodyPr>
          <a:lstStyle/>
          <a:p>
            <a:r>
              <a:rPr lang="en-US" dirty="0"/>
              <a:t>Choosing when to start Social Security payments may be one of the most important decisions you make in the retirement income planning process.</a:t>
            </a:r>
          </a:p>
          <a:p>
            <a:r>
              <a:rPr lang="en-US" dirty="0"/>
              <a:t>It can have a significant impact on how much guaranteed income you and your spouse receive for life!</a:t>
            </a:r>
          </a:p>
          <a:p>
            <a:endParaRPr lang="en-US" dirty="0"/>
          </a:p>
        </p:txBody>
      </p:sp>
    </p:spTree>
    <p:extLst>
      <p:ext uri="{BB962C8B-B14F-4D97-AF65-F5344CB8AC3E}">
        <p14:creationId xmlns:p14="http://schemas.microsoft.com/office/powerpoint/2010/main" val="67003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54216-8002-8382-601A-4CE94CB09954}"/>
              </a:ext>
            </a:extLst>
          </p:cNvPr>
          <p:cNvSpPr>
            <a:spLocks noGrp="1"/>
          </p:cNvSpPr>
          <p:nvPr>
            <p:ph type="title"/>
          </p:nvPr>
        </p:nvSpPr>
        <p:spPr/>
        <p:txBody>
          <a:bodyPr/>
          <a:lstStyle/>
          <a:p>
            <a:r>
              <a:rPr lang="en-US" dirty="0"/>
              <a:t>Understanding your choices</a:t>
            </a:r>
          </a:p>
        </p:txBody>
      </p:sp>
      <p:sp>
        <p:nvSpPr>
          <p:cNvPr id="3" name="Content Placeholder 2">
            <a:extLst>
              <a:ext uri="{FF2B5EF4-FFF2-40B4-BE49-F238E27FC236}">
                <a16:creationId xmlns:a16="http://schemas.microsoft.com/office/drawing/2014/main" id="{E68405C8-0954-C895-03D7-9BCAD147931C}"/>
              </a:ext>
            </a:extLst>
          </p:cNvPr>
          <p:cNvSpPr>
            <a:spLocks noGrp="1"/>
          </p:cNvSpPr>
          <p:nvPr>
            <p:ph idx="1"/>
          </p:nvPr>
        </p:nvSpPr>
        <p:spPr>
          <a:xfrm>
            <a:off x="687725" y="1779325"/>
            <a:ext cx="6245510" cy="4351019"/>
          </a:xfrm>
        </p:spPr>
        <p:txBody>
          <a:bodyPr>
            <a:noAutofit/>
          </a:bodyPr>
          <a:lstStyle/>
          <a:p>
            <a:r>
              <a:rPr lang="en-US" dirty="0"/>
              <a:t>Take early payments</a:t>
            </a:r>
            <a:br>
              <a:rPr lang="en-US" dirty="0"/>
            </a:br>
            <a:r>
              <a:rPr lang="en-US" sz="2200" b="0" dirty="0">
                <a:solidFill>
                  <a:srgbClr val="000000"/>
                </a:solidFill>
              </a:rPr>
              <a:t>(age 62 to 66, depending on your year of birth)</a:t>
            </a:r>
          </a:p>
          <a:p>
            <a:r>
              <a:rPr lang="en-US" sz="2200" dirty="0"/>
              <a:t>Start benefits at Full Retirement Age</a:t>
            </a:r>
            <a:br>
              <a:rPr lang="en-US" sz="2200" b="0" dirty="0">
                <a:solidFill>
                  <a:srgbClr val="000000"/>
                </a:solidFill>
              </a:rPr>
            </a:br>
            <a:r>
              <a:rPr lang="en-US" sz="2200" b="0" dirty="0">
                <a:solidFill>
                  <a:srgbClr val="000000"/>
                </a:solidFill>
              </a:rPr>
              <a:t>(age 65 to 67, depending on your year of birth) </a:t>
            </a:r>
          </a:p>
          <a:p>
            <a:r>
              <a:rPr lang="en-US" sz="2200" dirty="0"/>
              <a:t>Delay and get even more</a:t>
            </a:r>
            <a:br>
              <a:rPr lang="en-US" sz="2200" b="0" dirty="0">
                <a:solidFill>
                  <a:srgbClr val="000000"/>
                </a:solidFill>
              </a:rPr>
            </a:br>
            <a:r>
              <a:rPr lang="en-US" sz="2200" b="0" dirty="0">
                <a:solidFill>
                  <a:srgbClr val="000000"/>
                </a:solidFill>
              </a:rPr>
              <a:t>(from Full Retirement Age to age 70)</a:t>
            </a:r>
          </a:p>
          <a:p>
            <a:r>
              <a:rPr lang="en-US" sz="2200" dirty="0"/>
              <a:t>Capitalize on spousal benefits</a:t>
            </a:r>
          </a:p>
          <a:p>
            <a:r>
              <a:rPr lang="en-US" sz="2200" dirty="0"/>
              <a:t>Enhance survivor income</a:t>
            </a:r>
          </a:p>
          <a:p>
            <a:endParaRPr lang="en-US" sz="2200" dirty="0"/>
          </a:p>
        </p:txBody>
      </p:sp>
      <p:graphicFrame>
        <p:nvGraphicFramePr>
          <p:cNvPr id="8" name="Table 8">
            <a:extLst>
              <a:ext uri="{FF2B5EF4-FFF2-40B4-BE49-F238E27FC236}">
                <a16:creationId xmlns:a16="http://schemas.microsoft.com/office/drawing/2014/main" id="{0AE4C3B6-53FF-10C3-4026-E6326A15AE5D}"/>
              </a:ext>
            </a:extLst>
          </p:cNvPr>
          <p:cNvGraphicFramePr>
            <a:graphicFrameLocks noGrp="1"/>
          </p:cNvGraphicFramePr>
          <p:nvPr>
            <p:ph type="tbl" sz="quarter" idx="13"/>
            <p:extLst>
              <p:ext uri="{D42A27DB-BD31-4B8C-83A1-F6EECF244321}">
                <p14:modId xmlns:p14="http://schemas.microsoft.com/office/powerpoint/2010/main" val="3111369559"/>
              </p:ext>
            </p:extLst>
          </p:nvPr>
        </p:nvGraphicFramePr>
        <p:xfrm>
          <a:off x="7343775" y="1779588"/>
          <a:ext cx="4397374" cy="3642839"/>
        </p:xfrm>
        <a:graphic>
          <a:graphicData uri="http://schemas.openxmlformats.org/drawingml/2006/table">
            <a:tbl>
              <a:tblPr firstRow="1" firstCol="1">
                <a:tableStyleId>{5C22544A-7EE6-4342-B048-85BDC9FD1C3A}</a:tableStyleId>
              </a:tblPr>
              <a:tblGrid>
                <a:gridCol w="1994932">
                  <a:extLst>
                    <a:ext uri="{9D8B030D-6E8A-4147-A177-3AD203B41FA5}">
                      <a16:colId xmlns:a16="http://schemas.microsoft.com/office/drawing/2014/main" val="2954626014"/>
                    </a:ext>
                  </a:extLst>
                </a:gridCol>
                <a:gridCol w="2402442">
                  <a:extLst>
                    <a:ext uri="{9D8B030D-6E8A-4147-A177-3AD203B41FA5}">
                      <a16:colId xmlns:a16="http://schemas.microsoft.com/office/drawing/2014/main" val="2977140603"/>
                    </a:ext>
                  </a:extLst>
                </a:gridCol>
              </a:tblGrid>
              <a:tr h="627946">
                <a:tc>
                  <a:txBody>
                    <a:bodyPr/>
                    <a:lstStyle/>
                    <a:p>
                      <a:pPr algn="ctr"/>
                      <a:r>
                        <a:rPr lang="en-US" sz="1600" dirty="0">
                          <a:solidFill>
                            <a:schemeClr val="bg1"/>
                          </a:solidFill>
                          <a:latin typeface="Arial" panose="020B0604020202020204" pitchFamily="34" charset="0"/>
                          <a:cs typeface="Arial" panose="020B0604020202020204" pitchFamily="34" charset="0"/>
                        </a:rPr>
                        <a:t>Year of birth</a:t>
                      </a:r>
                    </a:p>
                  </a:txBody>
                  <a:tcPr anchor="ctr">
                    <a:solidFill>
                      <a:schemeClr val="bg2"/>
                    </a:solidFill>
                  </a:tcPr>
                </a:tc>
                <a:tc>
                  <a:txBody>
                    <a:bodyPr/>
                    <a:lstStyle/>
                    <a:p>
                      <a:pPr algn="ctr"/>
                      <a:r>
                        <a:rPr lang="en-US" sz="1600" dirty="0">
                          <a:solidFill>
                            <a:schemeClr val="bg1"/>
                          </a:solidFill>
                          <a:latin typeface="Arial" panose="020B0604020202020204" pitchFamily="34" charset="0"/>
                          <a:cs typeface="Arial" panose="020B0604020202020204" pitchFamily="34" charset="0"/>
                        </a:rPr>
                        <a:t>Full Retirement Age</a:t>
                      </a:r>
                    </a:p>
                  </a:txBody>
                  <a:tcPr anchor="ctr">
                    <a:solidFill>
                      <a:schemeClr val="bg2"/>
                    </a:solidFill>
                  </a:tcPr>
                </a:tc>
                <a:extLst>
                  <a:ext uri="{0D108BD9-81ED-4DB2-BD59-A6C34878D82A}">
                    <a16:rowId xmlns:a16="http://schemas.microsoft.com/office/drawing/2014/main" val="1150188916"/>
                  </a:ext>
                </a:extLst>
              </a:tr>
              <a:tr h="430699">
                <a:tc>
                  <a:txBody>
                    <a:bodyPr/>
                    <a:lstStyle/>
                    <a:p>
                      <a:r>
                        <a:rPr lang="en-US" b="1" dirty="0">
                          <a:solidFill>
                            <a:srgbClr val="001871"/>
                          </a:solidFill>
                          <a:latin typeface="Arial" panose="020B0604020202020204" pitchFamily="34" charset="0"/>
                          <a:cs typeface="Arial" panose="020B0604020202020204" pitchFamily="34" charset="0"/>
                        </a:rPr>
                        <a:t>1943 to 1954</a:t>
                      </a:r>
                    </a:p>
                  </a:txBody>
                  <a:tcPr marL="182880" anchor="ctr">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rgbClr val="CDDBFB">
                        <a:alpha val="20000"/>
                      </a:srgbClr>
                    </a:solidFill>
                  </a:tcPr>
                </a:tc>
                <a:tc>
                  <a:txBody>
                    <a:bodyPr/>
                    <a:lstStyle/>
                    <a:p>
                      <a:r>
                        <a:rPr lang="en-US" b="1" dirty="0">
                          <a:solidFill>
                            <a:srgbClr val="000000"/>
                          </a:solidFill>
                          <a:latin typeface="Arial" panose="020B0604020202020204" pitchFamily="34" charset="0"/>
                          <a:cs typeface="Arial" panose="020B0604020202020204" pitchFamily="34" charset="0"/>
                        </a:rPr>
                        <a:t>66</a:t>
                      </a:r>
                    </a:p>
                  </a:txBody>
                  <a:tcPr marL="182880" anchor="ctr">
                    <a:lnL w="6350" cap="flat" cmpd="sng" algn="ctr">
                      <a:solidFill>
                        <a:schemeClr val="bg1">
                          <a:lumMod val="50000"/>
                        </a:schemeClr>
                      </a:solidFill>
                      <a:prstDash val="solid"/>
                      <a:round/>
                      <a:headEnd type="none" w="med" len="med"/>
                      <a:tailEnd type="none" w="med" len="med"/>
                    </a:lnL>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79294873"/>
                  </a:ext>
                </a:extLst>
              </a:tr>
              <a:tr h="430699">
                <a:tc>
                  <a:txBody>
                    <a:bodyPr/>
                    <a:lstStyle/>
                    <a:p>
                      <a:r>
                        <a:rPr lang="en-US" b="1" dirty="0">
                          <a:solidFill>
                            <a:srgbClr val="001871"/>
                          </a:solidFill>
                          <a:latin typeface="Arial" panose="020B0604020202020204" pitchFamily="34" charset="0"/>
                          <a:cs typeface="Arial" panose="020B0604020202020204" pitchFamily="34" charset="0"/>
                        </a:rPr>
                        <a:t>1955</a:t>
                      </a:r>
                    </a:p>
                  </a:txBody>
                  <a:tcPr marL="18288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CDDBFB">
                        <a:alpha val="20000"/>
                      </a:srgbClr>
                    </a:solidFill>
                  </a:tcPr>
                </a:tc>
                <a:tc>
                  <a:txBody>
                    <a:bodyPr/>
                    <a:lstStyle/>
                    <a:p>
                      <a:r>
                        <a:rPr lang="en-US" b="1" dirty="0">
                          <a:solidFill>
                            <a:srgbClr val="000000"/>
                          </a:solidFill>
                          <a:latin typeface="Arial" panose="020B0604020202020204" pitchFamily="34" charset="0"/>
                          <a:cs typeface="Arial" panose="020B0604020202020204" pitchFamily="34" charset="0"/>
                        </a:rPr>
                        <a:t>66 and 2 months</a:t>
                      </a:r>
                    </a:p>
                  </a:txBody>
                  <a:tcPr marL="18288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943220771"/>
                  </a:ext>
                </a:extLst>
              </a:tr>
              <a:tr h="430699">
                <a:tc>
                  <a:txBody>
                    <a:bodyPr/>
                    <a:lstStyle/>
                    <a:p>
                      <a:r>
                        <a:rPr lang="en-US" b="1" dirty="0">
                          <a:solidFill>
                            <a:srgbClr val="001871"/>
                          </a:solidFill>
                          <a:latin typeface="Arial" panose="020B0604020202020204" pitchFamily="34" charset="0"/>
                          <a:cs typeface="Arial" panose="020B0604020202020204" pitchFamily="34" charset="0"/>
                        </a:rPr>
                        <a:t>1956</a:t>
                      </a:r>
                    </a:p>
                  </a:txBody>
                  <a:tcPr marL="18288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CDDBFB">
                        <a:alpha val="20000"/>
                      </a:srgbClr>
                    </a:solidFill>
                  </a:tcPr>
                </a:tc>
                <a:tc>
                  <a:txBody>
                    <a:bodyPr/>
                    <a:lstStyle/>
                    <a:p>
                      <a:r>
                        <a:rPr lang="en-US" b="1" dirty="0">
                          <a:solidFill>
                            <a:srgbClr val="000000"/>
                          </a:solidFill>
                          <a:latin typeface="Arial" panose="020B0604020202020204" pitchFamily="34" charset="0"/>
                          <a:cs typeface="Arial" panose="020B0604020202020204" pitchFamily="34" charset="0"/>
                        </a:rPr>
                        <a:t>66 and 4 months</a:t>
                      </a:r>
                    </a:p>
                  </a:txBody>
                  <a:tcPr marL="18288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10427980"/>
                  </a:ext>
                </a:extLst>
              </a:tr>
              <a:tr h="430699">
                <a:tc>
                  <a:txBody>
                    <a:bodyPr/>
                    <a:lstStyle/>
                    <a:p>
                      <a:r>
                        <a:rPr lang="en-US" b="1" dirty="0">
                          <a:solidFill>
                            <a:srgbClr val="001871"/>
                          </a:solidFill>
                          <a:latin typeface="Arial" panose="020B0604020202020204" pitchFamily="34" charset="0"/>
                          <a:cs typeface="Arial" panose="020B0604020202020204" pitchFamily="34" charset="0"/>
                        </a:rPr>
                        <a:t>1957</a:t>
                      </a:r>
                    </a:p>
                  </a:txBody>
                  <a:tcPr marL="18288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CDDBFB">
                        <a:alpha val="20000"/>
                      </a:srgbClr>
                    </a:solidFill>
                  </a:tcPr>
                </a:tc>
                <a:tc>
                  <a:txBody>
                    <a:bodyPr/>
                    <a:lstStyle/>
                    <a:p>
                      <a:r>
                        <a:rPr lang="en-US" b="1" dirty="0">
                          <a:solidFill>
                            <a:srgbClr val="000000"/>
                          </a:solidFill>
                          <a:latin typeface="Arial" panose="020B0604020202020204" pitchFamily="34" charset="0"/>
                          <a:cs typeface="Arial" panose="020B0604020202020204" pitchFamily="34" charset="0"/>
                        </a:rPr>
                        <a:t>66 and 6 months</a:t>
                      </a:r>
                    </a:p>
                  </a:txBody>
                  <a:tcPr marL="18288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387029891"/>
                  </a:ext>
                </a:extLst>
              </a:tr>
              <a:tr h="430699">
                <a:tc>
                  <a:txBody>
                    <a:bodyPr/>
                    <a:lstStyle/>
                    <a:p>
                      <a:r>
                        <a:rPr lang="en-US" b="1" dirty="0">
                          <a:solidFill>
                            <a:srgbClr val="001871"/>
                          </a:solidFill>
                          <a:latin typeface="Arial" panose="020B0604020202020204" pitchFamily="34" charset="0"/>
                          <a:cs typeface="Arial" panose="020B0604020202020204" pitchFamily="34" charset="0"/>
                        </a:rPr>
                        <a:t>1958</a:t>
                      </a:r>
                    </a:p>
                  </a:txBody>
                  <a:tcPr marL="18288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CDDBFB">
                        <a:alpha val="20000"/>
                      </a:srgbClr>
                    </a:solidFill>
                  </a:tcPr>
                </a:tc>
                <a:tc>
                  <a:txBody>
                    <a:bodyPr/>
                    <a:lstStyle/>
                    <a:p>
                      <a:r>
                        <a:rPr lang="en-US" b="1" dirty="0">
                          <a:solidFill>
                            <a:srgbClr val="000000"/>
                          </a:solidFill>
                          <a:latin typeface="Arial" panose="020B0604020202020204" pitchFamily="34" charset="0"/>
                          <a:cs typeface="Arial" panose="020B0604020202020204" pitchFamily="34" charset="0"/>
                        </a:rPr>
                        <a:t>66 and 8 months</a:t>
                      </a:r>
                    </a:p>
                  </a:txBody>
                  <a:tcPr marL="18288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6262716"/>
                  </a:ext>
                </a:extLst>
              </a:tr>
              <a:tr h="430699">
                <a:tc>
                  <a:txBody>
                    <a:bodyPr/>
                    <a:lstStyle/>
                    <a:p>
                      <a:r>
                        <a:rPr lang="en-US" b="1" dirty="0">
                          <a:solidFill>
                            <a:srgbClr val="001871"/>
                          </a:solidFill>
                          <a:latin typeface="Arial" panose="020B0604020202020204" pitchFamily="34" charset="0"/>
                          <a:cs typeface="Arial" panose="020B0604020202020204" pitchFamily="34" charset="0"/>
                        </a:rPr>
                        <a:t>1959</a:t>
                      </a:r>
                    </a:p>
                  </a:txBody>
                  <a:tcPr marL="18288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CDDBFB">
                        <a:alpha val="20000"/>
                      </a:srgbClr>
                    </a:solidFill>
                  </a:tcPr>
                </a:tc>
                <a:tc>
                  <a:txBody>
                    <a:bodyPr/>
                    <a:lstStyle/>
                    <a:p>
                      <a:r>
                        <a:rPr lang="en-US" b="1" dirty="0">
                          <a:solidFill>
                            <a:srgbClr val="000000"/>
                          </a:solidFill>
                          <a:latin typeface="Arial" panose="020B0604020202020204" pitchFamily="34" charset="0"/>
                          <a:cs typeface="Arial" panose="020B0604020202020204" pitchFamily="34" charset="0"/>
                        </a:rPr>
                        <a:t>66 and 10 months</a:t>
                      </a:r>
                    </a:p>
                  </a:txBody>
                  <a:tcPr marL="18288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47406544"/>
                  </a:ext>
                </a:extLst>
              </a:tr>
              <a:tr h="430699">
                <a:tc>
                  <a:txBody>
                    <a:bodyPr/>
                    <a:lstStyle/>
                    <a:p>
                      <a:r>
                        <a:rPr lang="en-US" b="1" dirty="0">
                          <a:solidFill>
                            <a:srgbClr val="001871"/>
                          </a:solidFill>
                          <a:latin typeface="Arial" panose="020B0604020202020204" pitchFamily="34" charset="0"/>
                          <a:cs typeface="Arial" panose="020B0604020202020204" pitchFamily="34" charset="0"/>
                        </a:rPr>
                        <a:t>1960 and later</a:t>
                      </a:r>
                    </a:p>
                  </a:txBody>
                  <a:tcPr marL="18288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CDDBFB">
                        <a:alpha val="20000"/>
                      </a:srgbClr>
                    </a:solidFill>
                  </a:tcPr>
                </a:tc>
                <a:tc>
                  <a:txBody>
                    <a:bodyPr/>
                    <a:lstStyle/>
                    <a:p>
                      <a:r>
                        <a:rPr lang="en-US" b="1" dirty="0">
                          <a:solidFill>
                            <a:srgbClr val="000000"/>
                          </a:solidFill>
                          <a:latin typeface="Arial" panose="020B0604020202020204" pitchFamily="34" charset="0"/>
                          <a:cs typeface="Arial" panose="020B0604020202020204" pitchFamily="34" charset="0"/>
                        </a:rPr>
                        <a:t>67</a:t>
                      </a:r>
                    </a:p>
                  </a:txBody>
                  <a:tcPr marL="18288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44560056"/>
                  </a:ext>
                </a:extLst>
              </a:tr>
            </a:tbl>
          </a:graphicData>
        </a:graphic>
      </p:graphicFrame>
      <p:sp>
        <p:nvSpPr>
          <p:cNvPr id="11" name="Text Placeholder 10">
            <a:extLst>
              <a:ext uri="{FF2B5EF4-FFF2-40B4-BE49-F238E27FC236}">
                <a16:creationId xmlns:a16="http://schemas.microsoft.com/office/drawing/2014/main" id="{A83F864F-1B29-6EC7-1822-D4976FDC3A32}"/>
              </a:ext>
            </a:extLst>
          </p:cNvPr>
          <p:cNvSpPr>
            <a:spLocks noGrp="1"/>
          </p:cNvSpPr>
          <p:nvPr>
            <p:ph type="body" sz="quarter" idx="15"/>
          </p:nvPr>
        </p:nvSpPr>
        <p:spPr>
          <a:xfrm>
            <a:off x="7343775" y="5429314"/>
            <a:ext cx="4397375" cy="347190"/>
          </a:xfrm>
        </p:spPr>
        <p:txBody>
          <a:bodyPr/>
          <a:lstStyle/>
          <a:p>
            <a:r>
              <a:rPr lang="en-US" dirty="0">
                <a:solidFill>
                  <a:srgbClr val="000000"/>
                </a:solidFill>
              </a:rPr>
              <a:t>Source: ssa.gov, “Retirement Benefits”, 2022</a:t>
            </a:r>
          </a:p>
        </p:txBody>
      </p:sp>
      <p:sp>
        <p:nvSpPr>
          <p:cNvPr id="5" name="Text Placeholder 4">
            <a:extLst>
              <a:ext uri="{FF2B5EF4-FFF2-40B4-BE49-F238E27FC236}">
                <a16:creationId xmlns:a16="http://schemas.microsoft.com/office/drawing/2014/main" id="{AB96201A-475A-3301-55C5-F6619896D775}"/>
              </a:ext>
            </a:extLst>
          </p:cNvPr>
          <p:cNvSpPr>
            <a:spLocks noGrp="1"/>
          </p:cNvSpPr>
          <p:nvPr>
            <p:ph type="body" sz="quarter" idx="14"/>
          </p:nvPr>
        </p:nvSpPr>
        <p:spPr>
          <a:xfrm>
            <a:off x="762000" y="5991069"/>
            <a:ext cx="10979938" cy="485203"/>
          </a:xfrm>
        </p:spPr>
        <p:txBody>
          <a:bodyPr/>
          <a:lstStyle/>
          <a:p>
            <a:r>
              <a:rPr lang="en-US" dirty="0"/>
              <a:t>The later you claim, the more you can receive!</a:t>
            </a:r>
          </a:p>
        </p:txBody>
      </p:sp>
    </p:spTree>
    <p:extLst>
      <p:ext uri="{BB962C8B-B14F-4D97-AF65-F5344CB8AC3E}">
        <p14:creationId xmlns:p14="http://schemas.microsoft.com/office/powerpoint/2010/main" val="162831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BB4B-9976-796F-7715-C86DE4057EE6}"/>
              </a:ext>
            </a:extLst>
          </p:cNvPr>
          <p:cNvSpPr>
            <a:spLocks noGrp="1"/>
          </p:cNvSpPr>
          <p:nvPr>
            <p:ph type="title"/>
          </p:nvPr>
        </p:nvSpPr>
        <p:spPr/>
        <p:txBody>
          <a:bodyPr/>
          <a:lstStyle/>
          <a:p>
            <a:r>
              <a:rPr lang="en-US" dirty="0"/>
              <a:t>Option 1: Take it early</a:t>
            </a:r>
          </a:p>
        </p:txBody>
      </p:sp>
      <p:sp>
        <p:nvSpPr>
          <p:cNvPr id="3" name="Content Placeholder 2">
            <a:extLst>
              <a:ext uri="{FF2B5EF4-FFF2-40B4-BE49-F238E27FC236}">
                <a16:creationId xmlns:a16="http://schemas.microsoft.com/office/drawing/2014/main" id="{AD83334D-D3C5-DD5F-0D92-C78488080C9D}"/>
              </a:ext>
            </a:extLst>
          </p:cNvPr>
          <p:cNvSpPr>
            <a:spLocks noGrp="1"/>
          </p:cNvSpPr>
          <p:nvPr>
            <p:ph idx="1"/>
          </p:nvPr>
        </p:nvSpPr>
        <p:spPr>
          <a:xfrm>
            <a:off x="699300" y="1519123"/>
            <a:ext cx="10591998" cy="969430"/>
          </a:xfrm>
        </p:spPr>
        <p:txBody>
          <a:bodyPr/>
          <a:lstStyle/>
          <a:p>
            <a:r>
              <a:rPr lang="en-US" dirty="0"/>
              <a:t>Social Security can begin as early as age 62, but workers’ benefits will be reduced by as much as 30%. </a:t>
            </a:r>
          </a:p>
        </p:txBody>
      </p:sp>
      <p:graphicFrame>
        <p:nvGraphicFramePr>
          <p:cNvPr id="8" name="Table 8" descr="Table illustrates what your workers benefit will be reduced to if you being benefits at age 62.&#10;&#10;1st column lists what your Full Retirement Age (FRA) is, 2nd Column lists what your $1000 benefit will be reduced to in dollar amounts and 3rd column lists what percentage the decline is for each FRA">
            <a:extLst>
              <a:ext uri="{FF2B5EF4-FFF2-40B4-BE49-F238E27FC236}">
                <a16:creationId xmlns:a16="http://schemas.microsoft.com/office/drawing/2014/main" id="{829BEABC-DF36-8FC5-5940-D77578B7E375}"/>
              </a:ext>
            </a:extLst>
          </p:cNvPr>
          <p:cNvGraphicFramePr>
            <a:graphicFrameLocks noGrp="1"/>
          </p:cNvGraphicFramePr>
          <p:nvPr>
            <p:ph type="tbl" sz="quarter" idx="13"/>
            <p:extLst>
              <p:ext uri="{D42A27DB-BD31-4B8C-83A1-F6EECF244321}">
                <p14:modId xmlns:p14="http://schemas.microsoft.com/office/powerpoint/2010/main" val="3383476732"/>
              </p:ext>
            </p:extLst>
          </p:nvPr>
        </p:nvGraphicFramePr>
        <p:xfrm>
          <a:off x="810625" y="2581801"/>
          <a:ext cx="10480673" cy="3331818"/>
        </p:xfrm>
        <a:graphic>
          <a:graphicData uri="http://schemas.openxmlformats.org/drawingml/2006/table">
            <a:tbl>
              <a:tblPr firstRow="1" firstCol="1">
                <a:tableStyleId>{5C22544A-7EE6-4342-B048-85BDC9FD1C3A}</a:tableStyleId>
              </a:tblPr>
              <a:tblGrid>
                <a:gridCol w="3878665">
                  <a:extLst>
                    <a:ext uri="{9D8B030D-6E8A-4147-A177-3AD203B41FA5}">
                      <a16:colId xmlns:a16="http://schemas.microsoft.com/office/drawing/2014/main" val="1240562451"/>
                    </a:ext>
                  </a:extLst>
                </a:gridCol>
                <a:gridCol w="3301004">
                  <a:extLst>
                    <a:ext uri="{9D8B030D-6E8A-4147-A177-3AD203B41FA5}">
                      <a16:colId xmlns:a16="http://schemas.microsoft.com/office/drawing/2014/main" val="3134832170"/>
                    </a:ext>
                  </a:extLst>
                </a:gridCol>
                <a:gridCol w="3301004">
                  <a:extLst>
                    <a:ext uri="{9D8B030D-6E8A-4147-A177-3AD203B41FA5}">
                      <a16:colId xmlns:a16="http://schemas.microsoft.com/office/drawing/2014/main" val="871902793"/>
                    </a:ext>
                  </a:extLst>
                </a:gridCol>
              </a:tblGrid>
              <a:tr h="728558">
                <a:tc>
                  <a:txBody>
                    <a:bodyPr/>
                    <a:lstStyle/>
                    <a:p>
                      <a:pPr algn="ctr"/>
                      <a:r>
                        <a:rPr lang="en-US" sz="1600" dirty="0">
                          <a:solidFill>
                            <a:schemeClr val="bg1"/>
                          </a:solidFill>
                          <a:latin typeface="Arial" panose="020B0604020202020204" pitchFamily="34" charset="0"/>
                          <a:cs typeface="Arial" panose="020B0604020202020204" pitchFamily="34" charset="0"/>
                        </a:rPr>
                        <a:t>If you begin benefits at age 62 and your Full Retirement Age is: </a:t>
                      </a:r>
                    </a:p>
                  </a:txBody>
                  <a:tcPr anchor="ctr">
                    <a:solidFill>
                      <a:schemeClr val="tx2"/>
                    </a:solidFill>
                  </a:tcPr>
                </a:tc>
                <a:tc>
                  <a:txBody>
                    <a:bodyPr/>
                    <a:lstStyle/>
                    <a:p>
                      <a:pPr algn="ctr"/>
                      <a:r>
                        <a:rPr lang="en-US" sz="1600" dirty="0">
                          <a:solidFill>
                            <a:schemeClr val="bg1"/>
                          </a:solidFill>
                          <a:latin typeface="Arial" panose="020B0604020202020204" pitchFamily="34" charset="0"/>
                          <a:cs typeface="Arial" panose="020B0604020202020204" pitchFamily="34" charset="0"/>
                        </a:rPr>
                        <a:t>Your $1,000 benefit will be reduced to:</a:t>
                      </a:r>
                    </a:p>
                  </a:txBody>
                  <a:tcPr anchor="ctr">
                    <a:solidFill>
                      <a:schemeClr val="bg2"/>
                    </a:solidFill>
                  </a:tcPr>
                </a:tc>
                <a:tc>
                  <a:txBody>
                    <a:bodyPr/>
                    <a:lstStyle/>
                    <a:p>
                      <a:pPr algn="ctr"/>
                      <a:r>
                        <a:rPr lang="en-US" sz="1600" dirty="0">
                          <a:solidFill>
                            <a:schemeClr val="bg1"/>
                          </a:solidFill>
                          <a:latin typeface="Arial" panose="020B0604020202020204" pitchFamily="34" charset="0"/>
                          <a:cs typeface="Arial" panose="020B0604020202020204" pitchFamily="34" charset="0"/>
                        </a:rPr>
                        <a:t>That’s a percentage decline of:</a:t>
                      </a:r>
                    </a:p>
                  </a:txBody>
                  <a:tcPr anchor="ctr">
                    <a:solidFill>
                      <a:schemeClr val="bg2"/>
                    </a:solidFill>
                  </a:tcPr>
                </a:tc>
                <a:extLst>
                  <a:ext uri="{0D108BD9-81ED-4DB2-BD59-A6C34878D82A}">
                    <a16:rowId xmlns:a16="http://schemas.microsoft.com/office/drawing/2014/main" val="886569507"/>
                  </a:ext>
                </a:extLst>
              </a:tr>
              <a:tr h="313174">
                <a:tc>
                  <a:txBody>
                    <a:bodyPr/>
                    <a:lstStyle/>
                    <a:p>
                      <a:r>
                        <a:rPr lang="en-US" b="1" dirty="0">
                          <a:solidFill>
                            <a:srgbClr val="001871"/>
                          </a:solidFill>
                          <a:latin typeface="Arial" panose="020B0604020202020204" pitchFamily="34" charset="0"/>
                          <a:cs typeface="Arial" panose="020B0604020202020204" pitchFamily="34" charset="0"/>
                        </a:rPr>
                        <a:t>66</a:t>
                      </a:r>
                    </a:p>
                  </a:txBody>
                  <a:tcPr marL="914400">
                    <a:lnR w="3175" cap="flat" cmpd="sng" algn="ctr">
                      <a:solidFill>
                        <a:schemeClr val="bg1">
                          <a:lumMod val="50000"/>
                        </a:schemeClr>
                      </a:solidFill>
                      <a:prstDash val="solid"/>
                      <a:round/>
                      <a:headEnd type="none" w="med" len="med"/>
                      <a:tailEnd type="none" w="med" len="med"/>
                    </a:lnR>
                    <a:lnB w="3175" cap="flat" cmpd="sng" algn="ctr">
                      <a:solidFill>
                        <a:schemeClr val="bg1">
                          <a:lumMod val="50000"/>
                        </a:schemeClr>
                      </a:solidFill>
                      <a:prstDash val="solid"/>
                      <a:round/>
                      <a:headEnd type="none" w="med" len="med"/>
                      <a:tailEnd type="none" w="med" len="med"/>
                    </a:lnB>
                    <a:solidFill>
                      <a:srgbClr val="C6EFFF">
                        <a:alpha val="20000"/>
                      </a:srgbClr>
                    </a:solidFill>
                  </a:tcPr>
                </a:tc>
                <a:tc>
                  <a:txBody>
                    <a:bodyPr/>
                    <a:lstStyle/>
                    <a:p>
                      <a:pPr algn="ctr"/>
                      <a:r>
                        <a:rPr lang="en-US" b="1" dirty="0">
                          <a:solidFill>
                            <a:srgbClr val="000000"/>
                          </a:solidFill>
                          <a:latin typeface="Arial" panose="020B0604020202020204" pitchFamily="34" charset="0"/>
                          <a:cs typeface="Arial" panose="020B0604020202020204" pitchFamily="34" charset="0"/>
                        </a:rPr>
                        <a:t>$750</a:t>
                      </a:r>
                    </a:p>
                  </a:txBody>
                  <a:tcPr marL="36576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B w="3175" cap="flat" cmpd="sng" algn="ctr">
                      <a:solidFill>
                        <a:schemeClr val="bg1">
                          <a:lumMod val="50000"/>
                        </a:schemeClr>
                      </a:solidFill>
                      <a:prstDash val="solid"/>
                      <a:round/>
                      <a:headEnd type="none" w="med" len="med"/>
                      <a:tailEnd type="none" w="med" len="med"/>
                    </a:lnB>
                    <a:noFill/>
                  </a:tcPr>
                </a:tc>
                <a:tc>
                  <a:txBody>
                    <a:bodyPr/>
                    <a:lstStyle/>
                    <a:p>
                      <a:pPr algn="ctr"/>
                      <a:r>
                        <a:rPr lang="en-US" b="1" dirty="0">
                          <a:solidFill>
                            <a:srgbClr val="000000"/>
                          </a:solidFill>
                          <a:latin typeface="Arial" panose="020B0604020202020204" pitchFamily="34" charset="0"/>
                          <a:cs typeface="Arial" panose="020B0604020202020204" pitchFamily="34" charset="0"/>
                        </a:rPr>
                        <a:t>-25%</a:t>
                      </a:r>
                    </a:p>
                  </a:txBody>
                  <a:tcPr marL="365760">
                    <a:lnL w="3175" cap="flat" cmpd="sng" algn="ctr">
                      <a:solidFill>
                        <a:schemeClr val="bg1">
                          <a:lumMod val="50000"/>
                        </a:schemeClr>
                      </a:solidFill>
                      <a:prstDash val="solid"/>
                      <a:round/>
                      <a:headEnd type="none" w="med" len="med"/>
                      <a:tailEnd type="none" w="med" len="med"/>
                    </a:lnL>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59097222"/>
                  </a:ext>
                </a:extLst>
              </a:tr>
              <a:tr h="313174">
                <a:tc>
                  <a:txBody>
                    <a:bodyPr/>
                    <a:lstStyle/>
                    <a:p>
                      <a:r>
                        <a:rPr lang="en-US" b="1" dirty="0">
                          <a:solidFill>
                            <a:srgbClr val="001871"/>
                          </a:solidFill>
                          <a:latin typeface="Arial" panose="020B0604020202020204" pitchFamily="34" charset="0"/>
                          <a:cs typeface="Arial" panose="020B0604020202020204" pitchFamily="34" charset="0"/>
                        </a:rPr>
                        <a:t>66 and 2 months</a:t>
                      </a:r>
                    </a:p>
                  </a:txBody>
                  <a:tcPr marL="914400">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6EFFF">
                        <a:alpha val="20000"/>
                      </a:srgbClr>
                    </a:solidFill>
                  </a:tcPr>
                </a:tc>
                <a:tc>
                  <a:txBody>
                    <a:bodyPr/>
                    <a:lstStyle/>
                    <a:p>
                      <a:pPr algn="ctr"/>
                      <a:r>
                        <a:rPr lang="en-US" b="1" dirty="0">
                          <a:solidFill>
                            <a:srgbClr val="000000"/>
                          </a:solidFill>
                          <a:latin typeface="Arial" panose="020B0604020202020204" pitchFamily="34" charset="0"/>
                          <a:cs typeface="Arial" panose="020B0604020202020204" pitchFamily="34" charset="0"/>
                        </a:rPr>
                        <a:t>$741</a:t>
                      </a:r>
                    </a:p>
                  </a:txBody>
                  <a:tcPr marL="36576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a:r>
                        <a:rPr lang="en-US" b="1" dirty="0">
                          <a:solidFill>
                            <a:srgbClr val="000000"/>
                          </a:solidFill>
                          <a:latin typeface="Arial" panose="020B0604020202020204" pitchFamily="34" charset="0"/>
                          <a:cs typeface="Arial" panose="020B0604020202020204" pitchFamily="34" charset="0"/>
                        </a:rPr>
                        <a:t>-26%</a:t>
                      </a:r>
                    </a:p>
                  </a:txBody>
                  <a:tcPr marL="365760">
                    <a:lnL w="3175" cap="flat" cmpd="sng" algn="ctr">
                      <a:solidFill>
                        <a:schemeClr val="bg1">
                          <a:lumMod val="50000"/>
                        </a:schemeClr>
                      </a:solidFill>
                      <a:prstDash val="solid"/>
                      <a:round/>
                      <a:headEnd type="none" w="med" len="med"/>
                      <a:tailEnd type="none" w="med" len="med"/>
                    </a:lnL>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431867132"/>
                  </a:ext>
                </a:extLst>
              </a:tr>
              <a:tr h="313174">
                <a:tc>
                  <a:txBody>
                    <a:bodyPr/>
                    <a:lstStyle/>
                    <a:p>
                      <a:r>
                        <a:rPr lang="en-US" b="1" dirty="0">
                          <a:solidFill>
                            <a:srgbClr val="001871"/>
                          </a:solidFill>
                          <a:latin typeface="Arial" panose="020B0604020202020204" pitchFamily="34" charset="0"/>
                          <a:cs typeface="Arial" panose="020B0604020202020204" pitchFamily="34" charset="0"/>
                        </a:rPr>
                        <a:t>66 and 4 months</a:t>
                      </a:r>
                    </a:p>
                  </a:txBody>
                  <a:tcPr marL="914400">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6EFFF">
                        <a:alpha val="20000"/>
                      </a:srgbClr>
                    </a:solidFill>
                  </a:tcPr>
                </a:tc>
                <a:tc>
                  <a:txBody>
                    <a:bodyPr/>
                    <a:lstStyle/>
                    <a:p>
                      <a:pPr algn="ctr"/>
                      <a:r>
                        <a:rPr lang="en-US" b="1" dirty="0">
                          <a:solidFill>
                            <a:srgbClr val="000000"/>
                          </a:solidFill>
                          <a:latin typeface="Arial" panose="020B0604020202020204" pitchFamily="34" charset="0"/>
                          <a:cs typeface="Arial" panose="020B0604020202020204" pitchFamily="34" charset="0"/>
                        </a:rPr>
                        <a:t>$733</a:t>
                      </a:r>
                    </a:p>
                  </a:txBody>
                  <a:tcPr marL="36576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a:r>
                        <a:rPr lang="en-US" b="1" dirty="0">
                          <a:solidFill>
                            <a:srgbClr val="000000"/>
                          </a:solidFill>
                          <a:latin typeface="Arial" panose="020B0604020202020204" pitchFamily="34" charset="0"/>
                          <a:cs typeface="Arial" panose="020B0604020202020204" pitchFamily="34" charset="0"/>
                        </a:rPr>
                        <a:t>-27%</a:t>
                      </a:r>
                    </a:p>
                  </a:txBody>
                  <a:tcPr marL="365760">
                    <a:lnL w="3175" cap="flat" cmpd="sng" algn="ctr">
                      <a:solidFill>
                        <a:schemeClr val="bg1">
                          <a:lumMod val="50000"/>
                        </a:schemeClr>
                      </a:solidFill>
                      <a:prstDash val="solid"/>
                      <a:round/>
                      <a:headEnd type="none" w="med" len="med"/>
                      <a:tailEnd type="none" w="med" len="med"/>
                    </a:lnL>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528969652"/>
                  </a:ext>
                </a:extLst>
              </a:tr>
              <a:tr h="313174">
                <a:tc>
                  <a:txBody>
                    <a:bodyPr/>
                    <a:lstStyle/>
                    <a:p>
                      <a:r>
                        <a:rPr lang="en-US" b="1" dirty="0">
                          <a:solidFill>
                            <a:srgbClr val="001871"/>
                          </a:solidFill>
                          <a:latin typeface="Arial" panose="020B0604020202020204" pitchFamily="34" charset="0"/>
                          <a:cs typeface="Arial" panose="020B0604020202020204" pitchFamily="34" charset="0"/>
                        </a:rPr>
                        <a:t>66 and 6 months</a:t>
                      </a:r>
                    </a:p>
                  </a:txBody>
                  <a:tcPr marL="914400">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6EFFF">
                        <a:alpha val="20000"/>
                      </a:srgbClr>
                    </a:solidFill>
                  </a:tcPr>
                </a:tc>
                <a:tc>
                  <a:txBody>
                    <a:bodyPr/>
                    <a:lstStyle/>
                    <a:p>
                      <a:pPr algn="ctr"/>
                      <a:r>
                        <a:rPr lang="en-US" b="1" dirty="0">
                          <a:solidFill>
                            <a:srgbClr val="000000"/>
                          </a:solidFill>
                          <a:latin typeface="Arial" panose="020B0604020202020204" pitchFamily="34" charset="0"/>
                          <a:cs typeface="Arial" panose="020B0604020202020204" pitchFamily="34" charset="0"/>
                        </a:rPr>
                        <a:t>$725</a:t>
                      </a:r>
                    </a:p>
                  </a:txBody>
                  <a:tcPr marL="36576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a:r>
                        <a:rPr lang="en-US" b="1" dirty="0">
                          <a:solidFill>
                            <a:srgbClr val="000000"/>
                          </a:solidFill>
                          <a:latin typeface="Arial" panose="020B0604020202020204" pitchFamily="34" charset="0"/>
                          <a:cs typeface="Arial" panose="020B0604020202020204" pitchFamily="34" charset="0"/>
                        </a:rPr>
                        <a:t>-28%</a:t>
                      </a:r>
                    </a:p>
                  </a:txBody>
                  <a:tcPr marL="365760">
                    <a:lnL w="3175" cap="flat" cmpd="sng" algn="ctr">
                      <a:solidFill>
                        <a:schemeClr val="bg1">
                          <a:lumMod val="50000"/>
                        </a:schemeClr>
                      </a:solidFill>
                      <a:prstDash val="solid"/>
                      <a:round/>
                      <a:headEnd type="none" w="med" len="med"/>
                      <a:tailEnd type="none" w="med" len="med"/>
                    </a:lnL>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26993362"/>
                  </a:ext>
                </a:extLst>
              </a:tr>
              <a:tr h="313174">
                <a:tc>
                  <a:txBody>
                    <a:bodyPr/>
                    <a:lstStyle/>
                    <a:p>
                      <a:r>
                        <a:rPr lang="en-US" b="1" dirty="0">
                          <a:solidFill>
                            <a:srgbClr val="001871"/>
                          </a:solidFill>
                          <a:latin typeface="Arial" panose="020B0604020202020204" pitchFamily="34" charset="0"/>
                          <a:cs typeface="Arial" panose="020B0604020202020204" pitchFamily="34" charset="0"/>
                        </a:rPr>
                        <a:t>66 and 8 months</a:t>
                      </a:r>
                    </a:p>
                  </a:txBody>
                  <a:tcPr marL="914400">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6EFFF">
                        <a:alpha val="20000"/>
                      </a:srgbClr>
                    </a:solidFill>
                  </a:tcPr>
                </a:tc>
                <a:tc>
                  <a:txBody>
                    <a:bodyPr/>
                    <a:lstStyle/>
                    <a:p>
                      <a:pPr algn="ctr"/>
                      <a:r>
                        <a:rPr lang="en-US" b="1" dirty="0">
                          <a:solidFill>
                            <a:srgbClr val="000000"/>
                          </a:solidFill>
                          <a:latin typeface="Arial" panose="020B0604020202020204" pitchFamily="34" charset="0"/>
                          <a:cs typeface="Arial" panose="020B0604020202020204" pitchFamily="34" charset="0"/>
                        </a:rPr>
                        <a:t>$716</a:t>
                      </a:r>
                    </a:p>
                  </a:txBody>
                  <a:tcPr marL="36576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a:r>
                        <a:rPr lang="en-US" b="1" dirty="0">
                          <a:solidFill>
                            <a:srgbClr val="000000"/>
                          </a:solidFill>
                          <a:latin typeface="Arial" panose="020B0604020202020204" pitchFamily="34" charset="0"/>
                          <a:cs typeface="Arial" panose="020B0604020202020204" pitchFamily="34" charset="0"/>
                        </a:rPr>
                        <a:t>-28%</a:t>
                      </a:r>
                    </a:p>
                  </a:txBody>
                  <a:tcPr marL="365760">
                    <a:lnL w="3175" cap="flat" cmpd="sng" algn="ctr">
                      <a:solidFill>
                        <a:schemeClr val="bg1">
                          <a:lumMod val="50000"/>
                        </a:schemeClr>
                      </a:solidFill>
                      <a:prstDash val="solid"/>
                      <a:round/>
                      <a:headEnd type="none" w="med" len="med"/>
                      <a:tailEnd type="none" w="med" len="med"/>
                    </a:lnL>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67722081"/>
                  </a:ext>
                </a:extLst>
              </a:tr>
              <a:tr h="387230">
                <a:tc>
                  <a:txBody>
                    <a:bodyPr/>
                    <a:lstStyle/>
                    <a:p>
                      <a:r>
                        <a:rPr lang="en-US" b="1" dirty="0">
                          <a:solidFill>
                            <a:srgbClr val="001871"/>
                          </a:solidFill>
                          <a:latin typeface="Arial" panose="020B0604020202020204" pitchFamily="34" charset="0"/>
                          <a:cs typeface="Arial" panose="020B0604020202020204" pitchFamily="34" charset="0"/>
                        </a:rPr>
                        <a:t>66 and 10 months</a:t>
                      </a:r>
                    </a:p>
                  </a:txBody>
                  <a:tcPr marL="914400">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6EFFF">
                        <a:alpha val="20000"/>
                      </a:srgbClr>
                    </a:solidFill>
                  </a:tcPr>
                </a:tc>
                <a:tc>
                  <a:txBody>
                    <a:bodyPr/>
                    <a:lstStyle/>
                    <a:p>
                      <a:pPr algn="ctr"/>
                      <a:r>
                        <a:rPr lang="en-US" b="1" dirty="0">
                          <a:solidFill>
                            <a:srgbClr val="000000"/>
                          </a:solidFill>
                          <a:latin typeface="Arial" panose="020B0604020202020204" pitchFamily="34" charset="0"/>
                          <a:cs typeface="Arial" panose="020B0604020202020204" pitchFamily="34" charset="0"/>
                        </a:rPr>
                        <a:t>$708</a:t>
                      </a:r>
                    </a:p>
                  </a:txBody>
                  <a:tcPr marL="36576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a:r>
                        <a:rPr lang="en-US" b="1" dirty="0">
                          <a:solidFill>
                            <a:srgbClr val="000000"/>
                          </a:solidFill>
                          <a:latin typeface="Arial" panose="020B0604020202020204" pitchFamily="34" charset="0"/>
                          <a:cs typeface="Arial" panose="020B0604020202020204" pitchFamily="34" charset="0"/>
                        </a:rPr>
                        <a:t>-29%</a:t>
                      </a:r>
                    </a:p>
                  </a:txBody>
                  <a:tcPr marL="365760">
                    <a:lnL w="3175" cap="flat" cmpd="sng" algn="ctr">
                      <a:solidFill>
                        <a:schemeClr val="bg1">
                          <a:lumMod val="50000"/>
                        </a:schemeClr>
                      </a:solidFill>
                      <a:prstDash val="solid"/>
                      <a:round/>
                      <a:headEnd type="none" w="med" len="med"/>
                      <a:tailEnd type="none" w="med" len="med"/>
                    </a:lnL>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495475935"/>
                  </a:ext>
                </a:extLst>
              </a:tr>
              <a:tr h="387230">
                <a:tc>
                  <a:txBody>
                    <a:bodyPr/>
                    <a:lstStyle/>
                    <a:p>
                      <a:r>
                        <a:rPr lang="en-US" b="1" dirty="0">
                          <a:solidFill>
                            <a:srgbClr val="001871"/>
                          </a:solidFill>
                          <a:latin typeface="Arial" panose="020B0604020202020204" pitchFamily="34" charset="0"/>
                          <a:cs typeface="Arial" panose="020B0604020202020204" pitchFamily="34" charset="0"/>
                        </a:rPr>
                        <a:t>67</a:t>
                      </a:r>
                    </a:p>
                  </a:txBody>
                  <a:tcPr marL="914400">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solidFill>
                      <a:srgbClr val="C6EFFF">
                        <a:alpha val="20000"/>
                      </a:srgbClr>
                    </a:solidFill>
                  </a:tcPr>
                </a:tc>
                <a:tc>
                  <a:txBody>
                    <a:bodyPr/>
                    <a:lstStyle/>
                    <a:p>
                      <a:pPr algn="ctr"/>
                      <a:r>
                        <a:rPr lang="en-US" b="1" dirty="0">
                          <a:solidFill>
                            <a:srgbClr val="000000"/>
                          </a:solidFill>
                          <a:latin typeface="Arial" panose="020B0604020202020204" pitchFamily="34" charset="0"/>
                          <a:cs typeface="Arial" panose="020B0604020202020204" pitchFamily="34" charset="0"/>
                        </a:rPr>
                        <a:t>$700</a:t>
                      </a:r>
                    </a:p>
                  </a:txBody>
                  <a:tcPr marL="36576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r>
                        <a:rPr lang="en-US" b="1" dirty="0">
                          <a:solidFill>
                            <a:srgbClr val="000000"/>
                          </a:solidFill>
                          <a:latin typeface="Arial" panose="020B0604020202020204" pitchFamily="34" charset="0"/>
                          <a:cs typeface="Arial" panose="020B0604020202020204" pitchFamily="34" charset="0"/>
                        </a:rPr>
                        <a:t>-30%</a:t>
                      </a:r>
                    </a:p>
                  </a:txBody>
                  <a:tcPr marL="365760">
                    <a:lnL w="3175" cap="flat" cmpd="sng" algn="ctr">
                      <a:solidFill>
                        <a:schemeClr val="bg1">
                          <a:lumMod val="50000"/>
                        </a:schemeClr>
                      </a:solidFill>
                      <a:prstDash val="solid"/>
                      <a:round/>
                      <a:headEnd type="none" w="med" len="med"/>
                      <a:tailEnd type="none" w="med" len="med"/>
                    </a:lnL>
                    <a:lnT w="3175"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439873865"/>
                  </a:ext>
                </a:extLst>
              </a:tr>
            </a:tbl>
          </a:graphicData>
        </a:graphic>
      </p:graphicFrame>
      <p:sp>
        <p:nvSpPr>
          <p:cNvPr id="7" name="Text Placeholder 6">
            <a:extLst>
              <a:ext uri="{FF2B5EF4-FFF2-40B4-BE49-F238E27FC236}">
                <a16:creationId xmlns:a16="http://schemas.microsoft.com/office/drawing/2014/main" id="{5305B120-9902-E981-3D98-45FDAFAC0525}"/>
              </a:ext>
            </a:extLst>
          </p:cNvPr>
          <p:cNvSpPr>
            <a:spLocks noGrp="1"/>
          </p:cNvSpPr>
          <p:nvPr>
            <p:ph type="body" sz="quarter" idx="14"/>
          </p:nvPr>
        </p:nvSpPr>
        <p:spPr/>
        <p:txBody>
          <a:bodyPr/>
          <a:lstStyle/>
          <a:p>
            <a:r>
              <a:rPr lang="en-US" dirty="0">
                <a:solidFill>
                  <a:srgbClr val="000000"/>
                </a:solidFill>
              </a:rPr>
              <a:t>Source: ssa.gov, “Social Security Benefits - Effect of Early or Delayed Retirement on Retirement Benefits,” and “Social Security Benefits - Early or Late Retirement? calculator,” accessed January 26, 2022.</a:t>
            </a:r>
          </a:p>
        </p:txBody>
      </p:sp>
    </p:spTree>
    <p:extLst>
      <p:ext uri="{BB962C8B-B14F-4D97-AF65-F5344CB8AC3E}">
        <p14:creationId xmlns:p14="http://schemas.microsoft.com/office/powerpoint/2010/main" val="2310619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BB4B-9976-796F-7715-C86DE4057EE6}"/>
              </a:ext>
            </a:extLst>
          </p:cNvPr>
          <p:cNvSpPr>
            <a:spLocks noGrp="1"/>
          </p:cNvSpPr>
          <p:nvPr>
            <p:ph type="title"/>
          </p:nvPr>
        </p:nvSpPr>
        <p:spPr/>
        <p:txBody>
          <a:bodyPr/>
          <a:lstStyle/>
          <a:p>
            <a:r>
              <a:rPr lang="en-US" dirty="0"/>
              <a:t>Option 2: Start at full retirement age</a:t>
            </a:r>
          </a:p>
        </p:txBody>
      </p:sp>
      <p:sp>
        <p:nvSpPr>
          <p:cNvPr id="3" name="Content Placeholder 2">
            <a:extLst>
              <a:ext uri="{FF2B5EF4-FFF2-40B4-BE49-F238E27FC236}">
                <a16:creationId xmlns:a16="http://schemas.microsoft.com/office/drawing/2014/main" id="{AD83334D-D3C5-DD5F-0D92-C78488080C9D}"/>
              </a:ext>
            </a:extLst>
          </p:cNvPr>
          <p:cNvSpPr>
            <a:spLocks noGrp="1"/>
          </p:cNvSpPr>
          <p:nvPr>
            <p:ph idx="1"/>
          </p:nvPr>
        </p:nvSpPr>
        <p:spPr>
          <a:xfrm>
            <a:off x="699300" y="1681172"/>
            <a:ext cx="10257171" cy="1131480"/>
          </a:xfrm>
        </p:spPr>
        <p:txBody>
          <a:bodyPr/>
          <a:lstStyle/>
          <a:p>
            <a:r>
              <a:rPr lang="en-US" dirty="0"/>
              <a:t>You’ll receive at least 100% of your Social Security benefits if you claim at Full Retirement Age or later.</a:t>
            </a:r>
          </a:p>
        </p:txBody>
      </p:sp>
      <p:sp>
        <p:nvSpPr>
          <p:cNvPr id="9" name="Text Placeholder 8">
            <a:extLst>
              <a:ext uri="{FF2B5EF4-FFF2-40B4-BE49-F238E27FC236}">
                <a16:creationId xmlns:a16="http://schemas.microsoft.com/office/drawing/2014/main" id="{FD16D169-D72F-F0D0-120B-2048D7583C5A}"/>
              </a:ext>
            </a:extLst>
          </p:cNvPr>
          <p:cNvSpPr>
            <a:spLocks noGrp="1"/>
          </p:cNvSpPr>
          <p:nvPr>
            <p:ph type="body" sz="quarter" idx="15"/>
          </p:nvPr>
        </p:nvSpPr>
        <p:spPr/>
        <p:txBody>
          <a:bodyPr/>
          <a:lstStyle/>
          <a:p>
            <a:r>
              <a:rPr lang="en-US" dirty="0"/>
              <a:t>Plus, you’ll have the opportunity to add more earnings to your work record.</a:t>
            </a:r>
          </a:p>
        </p:txBody>
      </p:sp>
      <p:sp>
        <p:nvSpPr>
          <p:cNvPr id="11" name="Right Arrow 10">
            <a:extLst>
              <a:ext uri="{FF2B5EF4-FFF2-40B4-BE49-F238E27FC236}">
                <a16:creationId xmlns:a16="http://schemas.microsoft.com/office/drawing/2014/main" id="{92DB7D90-ECF8-7528-0A25-5514D504D39D}"/>
              </a:ext>
            </a:extLst>
          </p:cNvPr>
          <p:cNvSpPr/>
          <p:nvPr/>
        </p:nvSpPr>
        <p:spPr>
          <a:xfrm>
            <a:off x="1940689" y="3515317"/>
            <a:ext cx="3831219" cy="239134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b="1" dirty="0">
                <a:solidFill>
                  <a:schemeClr val="bg1"/>
                </a:solidFill>
                <a:latin typeface="Arial" panose="020B0604020202020204" pitchFamily="34" charset="0"/>
                <a:cs typeface="Arial" panose="020B0604020202020204" pitchFamily="34" charset="0"/>
              </a:rPr>
              <a:t>Work longer and potentially increase your average earnings</a:t>
            </a:r>
          </a:p>
        </p:txBody>
      </p:sp>
      <p:sp>
        <p:nvSpPr>
          <p:cNvPr id="12" name="Rectangle 11">
            <a:extLst>
              <a:ext uri="{FF2B5EF4-FFF2-40B4-BE49-F238E27FC236}">
                <a16:creationId xmlns:a16="http://schemas.microsoft.com/office/drawing/2014/main" id="{1A520943-E86E-07A1-607F-B655520B2F21}"/>
              </a:ext>
            </a:extLst>
          </p:cNvPr>
          <p:cNvSpPr/>
          <p:nvPr/>
        </p:nvSpPr>
        <p:spPr>
          <a:xfrm>
            <a:off x="6420094" y="3515317"/>
            <a:ext cx="3083136" cy="2399322"/>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lIns="182880" rIns="182880" rtlCol="0" anchor="ctr"/>
          <a:lstStyle/>
          <a:p>
            <a:pPr algn="ctr"/>
            <a:r>
              <a:rPr lang="en-US" b="1" dirty="0">
                <a:solidFill>
                  <a:schemeClr val="bg1"/>
                </a:solidFill>
                <a:latin typeface="Arial" panose="020B0604020202020204" pitchFamily="34" charset="0"/>
                <a:cs typeface="Arial" panose="020B0604020202020204" pitchFamily="34" charset="0"/>
              </a:rPr>
              <a:t>Social Security benefits are based on the average of your 35 highest years of earning</a:t>
            </a:r>
          </a:p>
        </p:txBody>
      </p:sp>
      <p:sp>
        <p:nvSpPr>
          <p:cNvPr id="7" name="Text Placeholder 6">
            <a:extLst>
              <a:ext uri="{FF2B5EF4-FFF2-40B4-BE49-F238E27FC236}">
                <a16:creationId xmlns:a16="http://schemas.microsoft.com/office/drawing/2014/main" id="{5305B120-9902-E981-3D98-45FDAFAC0525}"/>
              </a:ext>
            </a:extLst>
          </p:cNvPr>
          <p:cNvSpPr>
            <a:spLocks noGrp="1"/>
          </p:cNvSpPr>
          <p:nvPr>
            <p:ph type="body" sz="quarter" idx="14"/>
          </p:nvPr>
        </p:nvSpPr>
        <p:spPr/>
        <p:txBody>
          <a:bodyPr/>
          <a:lstStyle/>
          <a:p>
            <a:r>
              <a:rPr lang="en-US" dirty="0">
                <a:solidFill>
                  <a:srgbClr val="000000"/>
                </a:solidFill>
              </a:rPr>
              <a:t>Source: ssa.gov</a:t>
            </a:r>
          </a:p>
        </p:txBody>
      </p:sp>
    </p:spTree>
    <p:extLst>
      <p:ext uri="{BB962C8B-B14F-4D97-AF65-F5344CB8AC3E}">
        <p14:creationId xmlns:p14="http://schemas.microsoft.com/office/powerpoint/2010/main" val="1631712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54216-8002-8382-601A-4CE94CB09954}"/>
              </a:ext>
            </a:extLst>
          </p:cNvPr>
          <p:cNvSpPr>
            <a:spLocks noGrp="1"/>
          </p:cNvSpPr>
          <p:nvPr>
            <p:ph type="title"/>
          </p:nvPr>
        </p:nvSpPr>
        <p:spPr/>
        <p:txBody>
          <a:bodyPr/>
          <a:lstStyle/>
          <a:p>
            <a:r>
              <a:rPr lang="en-US" dirty="0"/>
              <a:t>Option 3: Delay and get even more</a:t>
            </a:r>
          </a:p>
        </p:txBody>
      </p:sp>
      <p:sp>
        <p:nvSpPr>
          <p:cNvPr id="3" name="Content Placeholder 2">
            <a:extLst>
              <a:ext uri="{FF2B5EF4-FFF2-40B4-BE49-F238E27FC236}">
                <a16:creationId xmlns:a16="http://schemas.microsoft.com/office/drawing/2014/main" id="{E68405C8-0954-C895-03D7-9BCAD147931C}"/>
              </a:ext>
            </a:extLst>
          </p:cNvPr>
          <p:cNvSpPr>
            <a:spLocks noGrp="1"/>
          </p:cNvSpPr>
          <p:nvPr>
            <p:ph idx="1"/>
          </p:nvPr>
        </p:nvSpPr>
        <p:spPr>
          <a:xfrm>
            <a:off x="687725" y="1779325"/>
            <a:ext cx="5974332" cy="3761359"/>
          </a:xfrm>
        </p:spPr>
        <p:txBody>
          <a:bodyPr>
            <a:noAutofit/>
          </a:bodyPr>
          <a:lstStyle/>
          <a:p>
            <a:pPr marL="0" indent="0">
              <a:buNone/>
            </a:pPr>
            <a:r>
              <a:rPr lang="en-US" b="0" dirty="0"/>
              <a:t>Waiting until after your Full Retirement Age to begin payments can increase your benefits by up to 8% a year</a:t>
            </a:r>
          </a:p>
          <a:p>
            <a:pPr marL="342900" indent="-342900">
              <a:buFont typeface="Arial" panose="020B0604020202020204" pitchFamily="34" charset="0"/>
              <a:buChar char="•"/>
            </a:pPr>
            <a:r>
              <a:rPr lang="en-US" b="0" dirty="0">
                <a:solidFill>
                  <a:srgbClr val="000000"/>
                </a:solidFill>
              </a:rPr>
              <a:t>The yearly rate of increase depends on your year of birth</a:t>
            </a:r>
          </a:p>
          <a:p>
            <a:pPr marL="342900" indent="-342900">
              <a:buFont typeface="Arial" panose="020B0604020202020204" pitchFamily="34" charset="0"/>
              <a:buChar char="•"/>
            </a:pPr>
            <a:r>
              <a:rPr lang="en-US" b="0" dirty="0">
                <a:solidFill>
                  <a:srgbClr val="000000"/>
                </a:solidFill>
              </a:rPr>
              <a:t>Increases end after you reach age 70, even if you continue delay taking benefits</a:t>
            </a:r>
            <a:endParaRPr lang="en-US" dirty="0">
              <a:solidFill>
                <a:srgbClr val="000000"/>
              </a:solidFill>
            </a:endParaRPr>
          </a:p>
        </p:txBody>
      </p:sp>
      <p:graphicFrame>
        <p:nvGraphicFramePr>
          <p:cNvPr id="8" name="Table 8" descr="Table illustrates the yearly rate of increase of your Social Security payments if you wait until after your Full Retirement Age.&#10;&#10;1st column lists year of birth, 2nd column lists what the yearly rate of increase would be&#10;&#10;1935 - 1936 +6.0%&#10;1937 - 1938 +6.5%&#10;1939 - 1940 +7.0%&#10;1941 - 1942 +7.5%&#10;19343 or later +8.0%&#10;">
            <a:extLst>
              <a:ext uri="{FF2B5EF4-FFF2-40B4-BE49-F238E27FC236}">
                <a16:creationId xmlns:a16="http://schemas.microsoft.com/office/drawing/2014/main" id="{0AE4C3B6-53FF-10C3-4026-E6326A15AE5D}"/>
              </a:ext>
            </a:extLst>
          </p:cNvPr>
          <p:cNvGraphicFramePr>
            <a:graphicFrameLocks noGrp="1"/>
          </p:cNvGraphicFramePr>
          <p:nvPr>
            <p:ph type="tbl" sz="quarter" idx="13"/>
            <p:extLst>
              <p:ext uri="{D42A27DB-BD31-4B8C-83A1-F6EECF244321}">
                <p14:modId xmlns:p14="http://schemas.microsoft.com/office/powerpoint/2010/main" val="3848511185"/>
              </p:ext>
            </p:extLst>
          </p:nvPr>
        </p:nvGraphicFramePr>
        <p:xfrm>
          <a:off x="7343775" y="1941638"/>
          <a:ext cx="4397374" cy="3118939"/>
        </p:xfrm>
        <a:graphic>
          <a:graphicData uri="http://schemas.openxmlformats.org/drawingml/2006/table">
            <a:tbl>
              <a:tblPr firstRow="1" firstCol="1">
                <a:tableStyleId>{5C22544A-7EE6-4342-B048-85BDC9FD1C3A}</a:tableStyleId>
              </a:tblPr>
              <a:tblGrid>
                <a:gridCol w="1994932">
                  <a:extLst>
                    <a:ext uri="{9D8B030D-6E8A-4147-A177-3AD203B41FA5}">
                      <a16:colId xmlns:a16="http://schemas.microsoft.com/office/drawing/2014/main" val="2954626014"/>
                    </a:ext>
                  </a:extLst>
                </a:gridCol>
                <a:gridCol w="2402442">
                  <a:extLst>
                    <a:ext uri="{9D8B030D-6E8A-4147-A177-3AD203B41FA5}">
                      <a16:colId xmlns:a16="http://schemas.microsoft.com/office/drawing/2014/main" val="2977140603"/>
                    </a:ext>
                  </a:extLst>
                </a:gridCol>
              </a:tblGrid>
              <a:tr h="766842">
                <a:tc>
                  <a:txBody>
                    <a:bodyPr/>
                    <a:lstStyle/>
                    <a:p>
                      <a:pPr algn="ctr"/>
                      <a:r>
                        <a:rPr lang="en-US" sz="1600" dirty="0">
                          <a:solidFill>
                            <a:schemeClr val="bg1"/>
                          </a:solidFill>
                          <a:latin typeface="Arial" panose="020B0604020202020204" pitchFamily="34" charset="0"/>
                          <a:cs typeface="Arial" panose="020B0604020202020204" pitchFamily="34" charset="0"/>
                        </a:rPr>
                        <a:t>Year of birth</a:t>
                      </a:r>
                    </a:p>
                  </a:txBody>
                  <a:tcPr anchor="ctr">
                    <a:solidFill>
                      <a:schemeClr val="bg2"/>
                    </a:solidFill>
                  </a:tcPr>
                </a:tc>
                <a:tc>
                  <a:txBody>
                    <a:bodyPr/>
                    <a:lstStyle/>
                    <a:p>
                      <a:pPr algn="ctr"/>
                      <a:r>
                        <a:rPr lang="en-US" sz="1600" dirty="0">
                          <a:solidFill>
                            <a:schemeClr val="bg1"/>
                          </a:solidFill>
                          <a:latin typeface="Arial" panose="020B0604020202020204" pitchFamily="34" charset="0"/>
                          <a:cs typeface="Arial" panose="020B0604020202020204" pitchFamily="34" charset="0"/>
                        </a:rPr>
                        <a:t>Yearly rate of increase</a:t>
                      </a:r>
                    </a:p>
                  </a:txBody>
                  <a:tcPr anchor="ctr">
                    <a:solidFill>
                      <a:schemeClr val="bg2"/>
                    </a:solidFill>
                  </a:tcPr>
                </a:tc>
                <a:extLst>
                  <a:ext uri="{0D108BD9-81ED-4DB2-BD59-A6C34878D82A}">
                    <a16:rowId xmlns:a16="http://schemas.microsoft.com/office/drawing/2014/main" val="1150188916"/>
                  </a:ext>
                </a:extLst>
              </a:tr>
              <a:tr h="509286">
                <a:tc>
                  <a:txBody>
                    <a:bodyPr/>
                    <a:lstStyle/>
                    <a:p>
                      <a:r>
                        <a:rPr lang="en-US" b="0" dirty="0">
                          <a:solidFill>
                            <a:srgbClr val="001871"/>
                          </a:solidFill>
                          <a:latin typeface="Arial" panose="020B0604020202020204" pitchFamily="34" charset="0"/>
                          <a:cs typeface="Arial" panose="020B0604020202020204" pitchFamily="34" charset="0"/>
                        </a:rPr>
                        <a:t>1935 to 1936</a:t>
                      </a:r>
                    </a:p>
                  </a:txBody>
                  <a:tcPr marL="365760" anchor="ctr">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rgbClr val="CDDBFB">
                        <a:alpha val="20000"/>
                      </a:srgbClr>
                    </a:solidFill>
                  </a:tcPr>
                </a:tc>
                <a:tc>
                  <a:txBody>
                    <a:bodyPr/>
                    <a:lstStyle/>
                    <a:p>
                      <a:pPr algn="ctr"/>
                      <a:r>
                        <a:rPr lang="en-US" b="0" dirty="0">
                          <a:solidFill>
                            <a:srgbClr val="000000"/>
                          </a:solidFill>
                          <a:latin typeface="Arial" panose="020B0604020202020204" pitchFamily="34" charset="0"/>
                          <a:cs typeface="Arial" panose="020B0604020202020204" pitchFamily="34" charset="0"/>
                        </a:rPr>
                        <a:t>+6.0%</a:t>
                      </a:r>
                    </a:p>
                  </a:txBody>
                  <a:tcPr anchor="ctr">
                    <a:lnL w="6350" cap="flat" cmpd="sng" algn="ctr">
                      <a:solidFill>
                        <a:schemeClr val="bg1">
                          <a:lumMod val="50000"/>
                        </a:schemeClr>
                      </a:solidFill>
                      <a:prstDash val="solid"/>
                      <a:round/>
                      <a:headEnd type="none" w="med" len="med"/>
                      <a:tailEnd type="none" w="med" len="med"/>
                    </a:lnL>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79294873"/>
                  </a:ext>
                </a:extLst>
              </a:tr>
              <a:tr h="474562">
                <a:tc>
                  <a:txBody>
                    <a:bodyPr/>
                    <a:lstStyle/>
                    <a:p>
                      <a:r>
                        <a:rPr lang="en-US" b="0" dirty="0">
                          <a:solidFill>
                            <a:srgbClr val="001871"/>
                          </a:solidFill>
                          <a:latin typeface="Arial" panose="020B0604020202020204" pitchFamily="34" charset="0"/>
                          <a:cs typeface="Arial" panose="020B0604020202020204" pitchFamily="34" charset="0"/>
                        </a:rPr>
                        <a:t>1937 to 1938</a:t>
                      </a:r>
                    </a:p>
                  </a:txBody>
                  <a:tcPr marL="36576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CDDBFB">
                        <a:alpha val="20000"/>
                      </a:srgbClr>
                    </a:solidFill>
                  </a:tcPr>
                </a:tc>
                <a:tc>
                  <a:txBody>
                    <a:bodyPr/>
                    <a:lstStyle/>
                    <a:p>
                      <a:pPr algn="ctr"/>
                      <a:r>
                        <a:rPr lang="en-US" b="0" dirty="0">
                          <a:solidFill>
                            <a:srgbClr val="000000"/>
                          </a:solidFill>
                          <a:latin typeface="Arial" panose="020B0604020202020204" pitchFamily="34" charset="0"/>
                          <a:cs typeface="Arial" panose="020B0604020202020204" pitchFamily="34" charset="0"/>
                        </a:rPr>
                        <a:t>+6.5%</a:t>
                      </a:r>
                    </a:p>
                  </a:txBody>
                  <a:tcPr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943220771"/>
                  </a:ext>
                </a:extLst>
              </a:tr>
              <a:tr h="430699">
                <a:tc>
                  <a:txBody>
                    <a:bodyPr/>
                    <a:lstStyle/>
                    <a:p>
                      <a:r>
                        <a:rPr lang="en-US" b="0" dirty="0">
                          <a:solidFill>
                            <a:srgbClr val="001871"/>
                          </a:solidFill>
                          <a:latin typeface="Arial" panose="020B0604020202020204" pitchFamily="34" charset="0"/>
                          <a:cs typeface="Arial" panose="020B0604020202020204" pitchFamily="34" charset="0"/>
                        </a:rPr>
                        <a:t>1939 to 1940</a:t>
                      </a:r>
                    </a:p>
                  </a:txBody>
                  <a:tcPr marL="36576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CDDBFB">
                        <a:alpha val="20000"/>
                      </a:srgbClr>
                    </a:solidFill>
                  </a:tcPr>
                </a:tc>
                <a:tc>
                  <a:txBody>
                    <a:bodyPr/>
                    <a:lstStyle/>
                    <a:p>
                      <a:pPr algn="ctr"/>
                      <a:r>
                        <a:rPr lang="en-US" b="0" dirty="0">
                          <a:solidFill>
                            <a:srgbClr val="000000"/>
                          </a:solidFill>
                          <a:latin typeface="Arial" panose="020B0604020202020204" pitchFamily="34" charset="0"/>
                          <a:cs typeface="Arial" panose="020B0604020202020204" pitchFamily="34" charset="0"/>
                        </a:rPr>
                        <a:t>+7.0%</a:t>
                      </a:r>
                    </a:p>
                  </a:txBody>
                  <a:tcPr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10427980"/>
                  </a:ext>
                </a:extLst>
              </a:tr>
              <a:tr h="506851">
                <a:tc>
                  <a:txBody>
                    <a:bodyPr/>
                    <a:lstStyle/>
                    <a:p>
                      <a:r>
                        <a:rPr lang="en-US" b="0" dirty="0">
                          <a:solidFill>
                            <a:srgbClr val="001871"/>
                          </a:solidFill>
                          <a:latin typeface="Arial" panose="020B0604020202020204" pitchFamily="34" charset="0"/>
                          <a:cs typeface="Arial" panose="020B0604020202020204" pitchFamily="34" charset="0"/>
                        </a:rPr>
                        <a:t>1941 to 1942</a:t>
                      </a:r>
                    </a:p>
                  </a:txBody>
                  <a:tcPr marL="36576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CDDBFB">
                        <a:alpha val="20000"/>
                      </a:srgbClr>
                    </a:solidFill>
                  </a:tcPr>
                </a:tc>
                <a:tc>
                  <a:txBody>
                    <a:bodyPr/>
                    <a:lstStyle/>
                    <a:p>
                      <a:pPr algn="ctr"/>
                      <a:r>
                        <a:rPr lang="en-US" b="0" dirty="0">
                          <a:solidFill>
                            <a:srgbClr val="000000"/>
                          </a:solidFill>
                          <a:latin typeface="Arial" panose="020B0604020202020204" pitchFamily="34" charset="0"/>
                          <a:cs typeface="Arial" panose="020B0604020202020204" pitchFamily="34" charset="0"/>
                        </a:rPr>
                        <a:t>+7.5%</a:t>
                      </a:r>
                    </a:p>
                  </a:txBody>
                  <a:tcPr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387029891"/>
                  </a:ext>
                </a:extLst>
              </a:tr>
              <a:tr h="430699">
                <a:tc>
                  <a:txBody>
                    <a:bodyPr/>
                    <a:lstStyle/>
                    <a:p>
                      <a:r>
                        <a:rPr lang="en-US" b="1" dirty="0">
                          <a:solidFill>
                            <a:srgbClr val="001871"/>
                          </a:solidFill>
                          <a:latin typeface="Arial" panose="020B0604020202020204" pitchFamily="34" charset="0"/>
                          <a:cs typeface="Arial" panose="020B0604020202020204" pitchFamily="34" charset="0"/>
                        </a:rPr>
                        <a:t>1943 or later</a:t>
                      </a:r>
                    </a:p>
                  </a:txBody>
                  <a:tcPr marL="36576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CDDBFB">
                        <a:alpha val="20000"/>
                      </a:srgbClr>
                    </a:solidFill>
                  </a:tcPr>
                </a:tc>
                <a:tc>
                  <a:txBody>
                    <a:bodyPr/>
                    <a:lstStyle/>
                    <a:p>
                      <a:pPr algn="ctr"/>
                      <a:r>
                        <a:rPr lang="en-US" b="1" dirty="0">
                          <a:solidFill>
                            <a:srgbClr val="000000"/>
                          </a:solidFill>
                          <a:latin typeface="Arial" panose="020B0604020202020204" pitchFamily="34" charset="0"/>
                          <a:cs typeface="Arial" panose="020B0604020202020204" pitchFamily="34" charset="0"/>
                        </a:rPr>
                        <a:t>+8.0%</a:t>
                      </a:r>
                    </a:p>
                  </a:txBody>
                  <a:tcPr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6262716"/>
                  </a:ext>
                </a:extLst>
              </a:tr>
            </a:tbl>
          </a:graphicData>
        </a:graphic>
      </p:graphicFrame>
      <p:sp>
        <p:nvSpPr>
          <p:cNvPr id="11" name="Text Placeholder 10">
            <a:extLst>
              <a:ext uri="{FF2B5EF4-FFF2-40B4-BE49-F238E27FC236}">
                <a16:creationId xmlns:a16="http://schemas.microsoft.com/office/drawing/2014/main" id="{A83F864F-1B29-6EC7-1822-D4976FDC3A32}"/>
              </a:ext>
            </a:extLst>
          </p:cNvPr>
          <p:cNvSpPr>
            <a:spLocks noGrp="1"/>
          </p:cNvSpPr>
          <p:nvPr>
            <p:ph type="body" sz="quarter" idx="15"/>
          </p:nvPr>
        </p:nvSpPr>
        <p:spPr>
          <a:xfrm>
            <a:off x="7343775" y="5139945"/>
            <a:ext cx="4397375" cy="347190"/>
          </a:xfrm>
        </p:spPr>
        <p:txBody>
          <a:bodyPr/>
          <a:lstStyle/>
          <a:p>
            <a:r>
              <a:rPr lang="en-US" dirty="0">
                <a:solidFill>
                  <a:srgbClr val="000000"/>
                </a:solidFill>
              </a:rPr>
              <a:t>Source: ssa.gov</a:t>
            </a:r>
          </a:p>
        </p:txBody>
      </p:sp>
    </p:spTree>
    <p:extLst>
      <p:ext uri="{BB962C8B-B14F-4D97-AF65-F5344CB8AC3E}">
        <p14:creationId xmlns:p14="http://schemas.microsoft.com/office/powerpoint/2010/main" val="2336408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CE6D-D8A0-05C5-BCD3-2336F8A2FAAB}"/>
              </a:ext>
            </a:extLst>
          </p:cNvPr>
          <p:cNvSpPr>
            <a:spLocks noGrp="1"/>
          </p:cNvSpPr>
          <p:nvPr>
            <p:ph type="title"/>
          </p:nvPr>
        </p:nvSpPr>
        <p:spPr/>
        <p:txBody>
          <a:bodyPr/>
          <a:lstStyle/>
          <a:p>
            <a:r>
              <a:rPr lang="en-US" dirty="0"/>
              <a:t>Option 4: Capitalize on spousal benefits</a:t>
            </a:r>
          </a:p>
        </p:txBody>
      </p:sp>
      <p:sp>
        <p:nvSpPr>
          <p:cNvPr id="3" name="Content Placeholder 2">
            <a:extLst>
              <a:ext uri="{FF2B5EF4-FFF2-40B4-BE49-F238E27FC236}">
                <a16:creationId xmlns:a16="http://schemas.microsoft.com/office/drawing/2014/main" id="{2E4BB465-29BE-18F7-28D8-8A6DABEC5057}"/>
              </a:ext>
            </a:extLst>
          </p:cNvPr>
          <p:cNvSpPr>
            <a:spLocks noGrp="1"/>
          </p:cNvSpPr>
          <p:nvPr>
            <p:ph idx="1"/>
          </p:nvPr>
        </p:nvSpPr>
        <p:spPr>
          <a:xfrm>
            <a:off x="699300" y="1698301"/>
            <a:ext cx="6534257" cy="3649200"/>
          </a:xfrm>
        </p:spPr>
        <p:txBody>
          <a:bodyPr>
            <a:noAutofit/>
          </a:bodyPr>
          <a:lstStyle/>
          <a:p>
            <a:pPr marL="287338" indent="-287338">
              <a:buFont typeface="Arial" panose="020B0604020202020204" pitchFamily="34" charset="0"/>
              <a:buChar char="•"/>
            </a:pPr>
            <a:r>
              <a:rPr lang="en-US" b="0" dirty="0"/>
              <a:t>If you’re married, you will generally receive the greater of </a:t>
            </a:r>
            <a:r>
              <a:rPr lang="en-US" dirty="0"/>
              <a:t>your own benefit </a:t>
            </a:r>
            <a:r>
              <a:rPr lang="en-US" b="0" dirty="0"/>
              <a:t>(based on your individual earnings record, if applicable) </a:t>
            </a:r>
            <a:r>
              <a:rPr lang="en-US" dirty="0"/>
              <a:t>or up to 50% of your spouse’s full benefit.</a:t>
            </a:r>
          </a:p>
          <a:p>
            <a:pPr marL="287338" indent="-287338">
              <a:buFont typeface="Arial" panose="020B0604020202020204" pitchFamily="34" charset="0"/>
              <a:buChar char="•"/>
            </a:pPr>
            <a:r>
              <a:rPr lang="en-US" b="0" dirty="0"/>
              <a:t>Spousal benefit is reduced up to 35% if claimed prior to your Full Retirement Age.</a:t>
            </a:r>
          </a:p>
          <a:p>
            <a:pPr marL="287338" indent="-287338">
              <a:buFont typeface="Arial" panose="020B0604020202020204" pitchFamily="34" charset="0"/>
              <a:buChar char="•"/>
            </a:pPr>
            <a:r>
              <a:rPr lang="en-US" b="0" dirty="0"/>
              <a:t>Divorced spouses may receive spousal benefits if certain requirements are met.</a:t>
            </a:r>
          </a:p>
        </p:txBody>
      </p:sp>
      <p:sp>
        <p:nvSpPr>
          <p:cNvPr id="9" name="Text Placeholder 8">
            <a:extLst>
              <a:ext uri="{FF2B5EF4-FFF2-40B4-BE49-F238E27FC236}">
                <a16:creationId xmlns:a16="http://schemas.microsoft.com/office/drawing/2014/main" id="{8753C603-7C07-DF5A-834F-8AB35BBE3F1F}"/>
              </a:ext>
            </a:extLst>
          </p:cNvPr>
          <p:cNvSpPr>
            <a:spLocks noGrp="1"/>
          </p:cNvSpPr>
          <p:nvPr>
            <p:ph type="body" sz="quarter" idx="14"/>
          </p:nvPr>
        </p:nvSpPr>
        <p:spPr/>
        <p:txBody>
          <a:bodyPr>
            <a:noAutofit/>
          </a:bodyPr>
          <a:lstStyle/>
          <a:p>
            <a:r>
              <a:rPr lang="en-US" dirty="0"/>
              <a:t>Source: ssa.gov, “Social Security Benefits – Benefit Reduction for Early Retirement,” accessed January 26, 2022; “Retirement Benefits - 2022,” and “Benefits Planner - Retirement - Benefits for Your Family,” accessed January 27, 2022.</a:t>
            </a:r>
          </a:p>
        </p:txBody>
      </p:sp>
      <p:pic>
        <p:nvPicPr>
          <p:cNvPr id="4" name="Picture 3">
            <a:extLst>
              <a:ext uri="{FF2B5EF4-FFF2-40B4-BE49-F238E27FC236}">
                <a16:creationId xmlns:a16="http://schemas.microsoft.com/office/drawing/2014/main" id="{CE891A79-7FC9-163C-9C96-7C3C8584CAA5}"/>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4057" t="7789" r="2502" b="22822"/>
          <a:stretch/>
        </p:blipFill>
        <p:spPr>
          <a:xfrm flipH="1">
            <a:off x="7641403" y="1958110"/>
            <a:ext cx="3651437" cy="2663623"/>
          </a:xfrm>
          <a:prstGeom prst="rect">
            <a:avLst/>
          </a:prstGeom>
        </p:spPr>
      </p:pic>
      <p:pic>
        <p:nvPicPr>
          <p:cNvPr id="11" name="Graphic 10">
            <a:extLst>
              <a:ext uri="{FF2B5EF4-FFF2-40B4-BE49-F238E27FC236}">
                <a16:creationId xmlns:a16="http://schemas.microsoft.com/office/drawing/2014/main" id="{261DA834-7029-582D-BCDF-179A9C2C7AA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97351" y="1812058"/>
            <a:ext cx="731520" cy="731520"/>
          </a:xfrm>
          <a:prstGeom prst="rect">
            <a:avLst/>
          </a:prstGeom>
        </p:spPr>
      </p:pic>
      <p:pic>
        <p:nvPicPr>
          <p:cNvPr id="12" name="Graphic 11">
            <a:extLst>
              <a:ext uri="{FF2B5EF4-FFF2-40B4-BE49-F238E27FC236}">
                <a16:creationId xmlns:a16="http://schemas.microsoft.com/office/drawing/2014/main" id="{199920FD-05C0-4F0C-CCB6-37391155C37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10703235" y="4031452"/>
            <a:ext cx="731520" cy="731520"/>
          </a:xfrm>
          <a:prstGeom prst="rect">
            <a:avLst/>
          </a:prstGeom>
        </p:spPr>
      </p:pic>
    </p:spTree>
    <p:extLst>
      <p:ext uri="{BB962C8B-B14F-4D97-AF65-F5344CB8AC3E}">
        <p14:creationId xmlns:p14="http://schemas.microsoft.com/office/powerpoint/2010/main" val="1754514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CE6D-D8A0-05C5-BCD3-2336F8A2FAAB}"/>
              </a:ext>
            </a:extLst>
          </p:cNvPr>
          <p:cNvSpPr>
            <a:spLocks noGrp="1"/>
          </p:cNvSpPr>
          <p:nvPr>
            <p:ph type="title"/>
          </p:nvPr>
        </p:nvSpPr>
        <p:spPr/>
        <p:txBody>
          <a:bodyPr/>
          <a:lstStyle/>
          <a:p>
            <a:r>
              <a:rPr lang="en-US" dirty="0"/>
              <a:t>Option 5: Enhance survivor income</a:t>
            </a:r>
          </a:p>
        </p:txBody>
      </p:sp>
      <p:sp>
        <p:nvSpPr>
          <p:cNvPr id="3" name="Content Placeholder 2">
            <a:extLst>
              <a:ext uri="{FF2B5EF4-FFF2-40B4-BE49-F238E27FC236}">
                <a16:creationId xmlns:a16="http://schemas.microsoft.com/office/drawing/2014/main" id="{2E4BB465-29BE-18F7-28D8-8A6DABEC5057}"/>
              </a:ext>
            </a:extLst>
          </p:cNvPr>
          <p:cNvSpPr>
            <a:spLocks noGrp="1"/>
          </p:cNvSpPr>
          <p:nvPr>
            <p:ph idx="1"/>
          </p:nvPr>
        </p:nvSpPr>
        <p:spPr>
          <a:xfrm>
            <a:off x="699300" y="1698301"/>
            <a:ext cx="5913771" cy="3649200"/>
          </a:xfrm>
        </p:spPr>
        <p:txBody>
          <a:bodyPr>
            <a:noAutofit/>
          </a:bodyPr>
          <a:lstStyle/>
          <a:p>
            <a:pPr marL="287338" indent="-287338">
              <a:buFont typeface="Arial" panose="020B0604020202020204" pitchFamily="34" charset="0"/>
              <a:buChar char="•"/>
            </a:pPr>
            <a:r>
              <a:rPr lang="en-US" b="0" dirty="0"/>
              <a:t>Widow(er)s can keep their own benefit or switch to the deceased spouse’s benefit if it is higher.</a:t>
            </a:r>
          </a:p>
          <a:p>
            <a:pPr marL="287338" indent="-287338">
              <a:buFont typeface="Arial" panose="020B0604020202020204" pitchFamily="34" charset="0"/>
              <a:buChar char="•"/>
            </a:pPr>
            <a:r>
              <a:rPr lang="en-US" b="0" dirty="0"/>
              <a:t>Survivors benefits are available as early as age 60 (age 50 if disabled) but they will be reduced by up to 28.5% if claimed before the recipient’s Full Retirement Age.</a:t>
            </a:r>
          </a:p>
        </p:txBody>
      </p:sp>
      <p:sp>
        <p:nvSpPr>
          <p:cNvPr id="9" name="Text Placeholder 8">
            <a:extLst>
              <a:ext uri="{FF2B5EF4-FFF2-40B4-BE49-F238E27FC236}">
                <a16:creationId xmlns:a16="http://schemas.microsoft.com/office/drawing/2014/main" id="{8753C603-7C07-DF5A-834F-8AB35BBE3F1F}"/>
              </a:ext>
            </a:extLst>
          </p:cNvPr>
          <p:cNvSpPr>
            <a:spLocks noGrp="1"/>
          </p:cNvSpPr>
          <p:nvPr>
            <p:ph type="body" sz="quarter" idx="14"/>
          </p:nvPr>
        </p:nvSpPr>
        <p:spPr/>
        <p:txBody>
          <a:bodyPr>
            <a:noAutofit/>
          </a:bodyPr>
          <a:lstStyle/>
          <a:p>
            <a:r>
              <a:rPr lang="en-US" dirty="0"/>
              <a:t>Source:  ssa.gov, “If You Are the Survivor,” accessed January 27, 2022.</a:t>
            </a:r>
          </a:p>
        </p:txBody>
      </p:sp>
      <p:pic>
        <p:nvPicPr>
          <p:cNvPr id="7" name="Picture 6">
            <a:extLst>
              <a:ext uri="{FF2B5EF4-FFF2-40B4-BE49-F238E27FC236}">
                <a16:creationId xmlns:a16="http://schemas.microsoft.com/office/drawing/2014/main" id="{436B61E5-26A2-775F-F8C7-405E540793F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668" t="1" r="12139" b="18570"/>
          <a:stretch/>
        </p:blipFill>
        <p:spPr>
          <a:xfrm flipH="1">
            <a:off x="7644384" y="1955900"/>
            <a:ext cx="3648456" cy="2663623"/>
          </a:xfrm>
          <a:prstGeom prst="rect">
            <a:avLst/>
          </a:prstGeom>
        </p:spPr>
      </p:pic>
      <p:pic>
        <p:nvPicPr>
          <p:cNvPr id="5" name="Graphic 4">
            <a:extLst>
              <a:ext uri="{FF2B5EF4-FFF2-40B4-BE49-F238E27FC236}">
                <a16:creationId xmlns:a16="http://schemas.microsoft.com/office/drawing/2014/main" id="{AC971B82-AD09-0309-47D5-F554FE35217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505589" y="1812058"/>
            <a:ext cx="731520" cy="731520"/>
          </a:xfrm>
          <a:prstGeom prst="rect">
            <a:avLst/>
          </a:prstGeom>
        </p:spPr>
      </p:pic>
      <p:pic>
        <p:nvPicPr>
          <p:cNvPr id="6" name="Graphic 5">
            <a:extLst>
              <a:ext uri="{FF2B5EF4-FFF2-40B4-BE49-F238E27FC236}">
                <a16:creationId xmlns:a16="http://schemas.microsoft.com/office/drawing/2014/main" id="{F507E3A7-D687-BB5D-5358-CDFE9E7D7D2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10694339" y="4031845"/>
            <a:ext cx="731520" cy="731520"/>
          </a:xfrm>
          <a:prstGeom prst="rect">
            <a:avLst/>
          </a:prstGeom>
        </p:spPr>
      </p:pic>
    </p:spTree>
    <p:extLst>
      <p:ext uri="{BB962C8B-B14F-4D97-AF65-F5344CB8AC3E}">
        <p14:creationId xmlns:p14="http://schemas.microsoft.com/office/powerpoint/2010/main" val="1514967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E6A97-E8F1-E462-50EC-08309CD94178}"/>
              </a:ext>
            </a:extLst>
          </p:cNvPr>
          <p:cNvSpPr>
            <a:spLocks noGrp="1"/>
          </p:cNvSpPr>
          <p:nvPr>
            <p:ph type="title"/>
          </p:nvPr>
        </p:nvSpPr>
        <p:spPr/>
        <p:txBody>
          <a:bodyPr/>
          <a:lstStyle/>
          <a:p>
            <a:r>
              <a:rPr lang="en-US" dirty="0"/>
              <a:t>5 keys to deciding when to start</a:t>
            </a:r>
          </a:p>
        </p:txBody>
      </p:sp>
      <p:sp>
        <p:nvSpPr>
          <p:cNvPr id="3" name="Content Placeholder 2">
            <a:extLst>
              <a:ext uri="{FF2B5EF4-FFF2-40B4-BE49-F238E27FC236}">
                <a16:creationId xmlns:a16="http://schemas.microsoft.com/office/drawing/2014/main" id="{F67DA663-5902-5859-015E-F7B3129436E8}"/>
              </a:ext>
            </a:extLst>
          </p:cNvPr>
          <p:cNvSpPr>
            <a:spLocks noGrp="1"/>
          </p:cNvSpPr>
          <p:nvPr>
            <p:ph idx="1"/>
          </p:nvPr>
        </p:nvSpPr>
        <p:spPr/>
        <p:txBody>
          <a:bodyPr>
            <a:normAutofit/>
          </a:bodyPr>
          <a:lstStyle/>
          <a:p>
            <a:pPr marL="403225" indent="-403225">
              <a:spcBef>
                <a:spcPts val="0"/>
              </a:spcBef>
              <a:spcAft>
                <a:spcPts val="2400"/>
              </a:spcAft>
              <a:buFont typeface="+mj-lt"/>
              <a:buAutoNum type="arabicPeriod"/>
            </a:pPr>
            <a:r>
              <a:rPr lang="en-US" sz="2600" b="1" dirty="0">
                <a:solidFill>
                  <a:srgbClr val="001871"/>
                </a:solidFill>
              </a:rPr>
              <a:t>Estimate your Social Security Benefits.</a:t>
            </a:r>
          </a:p>
          <a:p>
            <a:pPr marL="403225" indent="-403225">
              <a:spcBef>
                <a:spcPts val="0"/>
              </a:spcBef>
              <a:spcAft>
                <a:spcPts val="2400"/>
              </a:spcAft>
              <a:buFont typeface="+mj-lt"/>
              <a:buAutoNum type="arabicPeriod"/>
            </a:pPr>
            <a:r>
              <a:rPr lang="en-US" sz="2600" b="1" dirty="0">
                <a:solidFill>
                  <a:srgbClr val="001871"/>
                </a:solidFill>
              </a:rPr>
              <a:t>Consider how long your retirement will last.</a:t>
            </a:r>
          </a:p>
          <a:p>
            <a:pPr marL="403225" indent="-403225">
              <a:spcBef>
                <a:spcPts val="0"/>
              </a:spcBef>
              <a:spcAft>
                <a:spcPts val="2400"/>
              </a:spcAft>
              <a:buFont typeface="+mj-lt"/>
              <a:buAutoNum type="arabicPeriod"/>
            </a:pPr>
            <a:r>
              <a:rPr lang="en-US" sz="2600" b="1" dirty="0">
                <a:solidFill>
                  <a:srgbClr val="001871"/>
                </a:solidFill>
              </a:rPr>
              <a:t>Determine if you will continue working.</a:t>
            </a:r>
          </a:p>
          <a:p>
            <a:pPr marL="403225" indent="-403225">
              <a:spcBef>
                <a:spcPts val="0"/>
              </a:spcBef>
              <a:spcAft>
                <a:spcPts val="2400"/>
              </a:spcAft>
              <a:buFont typeface="+mj-lt"/>
              <a:buAutoNum type="arabicPeriod"/>
            </a:pPr>
            <a:r>
              <a:rPr lang="en-US" sz="2600" b="1" dirty="0">
                <a:solidFill>
                  <a:srgbClr val="001871"/>
                </a:solidFill>
              </a:rPr>
              <a:t>Look at the tax consequences.</a:t>
            </a:r>
          </a:p>
          <a:p>
            <a:pPr marL="403225" indent="-403225">
              <a:spcBef>
                <a:spcPts val="0"/>
              </a:spcBef>
              <a:spcAft>
                <a:spcPts val="2400"/>
              </a:spcAft>
              <a:buFont typeface="+mj-lt"/>
              <a:buAutoNum type="arabicPeriod"/>
            </a:pPr>
            <a:r>
              <a:rPr lang="en-US" sz="2600" b="1" dirty="0">
                <a:solidFill>
                  <a:srgbClr val="001871"/>
                </a:solidFill>
              </a:rPr>
              <a:t>Consider the impact to potential Survivors Benefits.</a:t>
            </a:r>
          </a:p>
        </p:txBody>
      </p:sp>
    </p:spTree>
    <p:extLst>
      <p:ext uri="{BB962C8B-B14F-4D97-AF65-F5344CB8AC3E}">
        <p14:creationId xmlns:p14="http://schemas.microsoft.com/office/powerpoint/2010/main" val="997847740"/>
      </p:ext>
    </p:extLst>
  </p:cSld>
  <p:clrMapOvr>
    <a:masterClrMapping/>
  </p:clrMapOvr>
</p:sld>
</file>

<file path=ppt/theme/theme1.xml><?xml version="1.0" encoding="utf-8"?>
<a:theme xmlns:a="http://schemas.openxmlformats.org/drawingml/2006/main" name="Office Theme">
  <a:themeElements>
    <a:clrScheme name="Hybrid Rebrand Palette">
      <a:dk1>
        <a:srgbClr val="484949"/>
      </a:dk1>
      <a:lt1>
        <a:srgbClr val="FFFFFF"/>
      </a:lt1>
      <a:dk2>
        <a:srgbClr val="001871"/>
      </a:dk2>
      <a:lt2>
        <a:srgbClr val="1351DE"/>
      </a:lt2>
      <a:accent1>
        <a:srgbClr val="904FD8"/>
      </a:accent1>
      <a:accent2>
        <a:srgbClr val="FF8200"/>
      </a:accent2>
      <a:accent3>
        <a:srgbClr val="00A3E3"/>
      </a:accent3>
      <a:accent4>
        <a:srgbClr val="00BFB3"/>
      </a:accent4>
      <a:accent5>
        <a:srgbClr val="00BF6F"/>
      </a:accent5>
      <a:accent6>
        <a:srgbClr val="BC95E8"/>
      </a:accent6>
      <a:hlink>
        <a:srgbClr val="1351DE"/>
      </a:hlink>
      <a:folHlink>
        <a:srgbClr val="00187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8428</TotalTime>
  <Words>2130</Words>
  <Application>Microsoft Office PowerPoint</Application>
  <PresentationFormat>Widescreen</PresentationFormat>
  <Paragraphs>162</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Social Security Savvy</vt:lpstr>
      <vt:lpstr>Social Security Savvy - Introduction</vt:lpstr>
      <vt:lpstr>Understanding your choices</vt:lpstr>
      <vt:lpstr>Option 1: Take it early</vt:lpstr>
      <vt:lpstr>Option 2: Start at full retirement age</vt:lpstr>
      <vt:lpstr>Option 3: Delay and get even more</vt:lpstr>
      <vt:lpstr>Option 4: Capitalize on spousal benefits</vt:lpstr>
      <vt:lpstr>Option 5: Enhance survivor income</vt:lpstr>
      <vt:lpstr>5 keys to deciding when to start</vt:lpstr>
      <vt:lpstr>Estimate your benefits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Pineiro, Nayda</dc:creator>
  <cp:lastModifiedBy>Teresa Kearse-Pergher</cp:lastModifiedBy>
  <cp:revision>107</cp:revision>
  <dcterms:created xsi:type="dcterms:W3CDTF">2022-08-16T14:54:13Z</dcterms:created>
  <dcterms:modified xsi:type="dcterms:W3CDTF">2024-07-26T15:05:10Z</dcterms:modified>
</cp:coreProperties>
</file>